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9113500" cy="12801600"/>
  <p:notesSz cx="19113500" cy="12801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116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33512" y="3968496"/>
            <a:ext cx="16246475" cy="26883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4B0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67025" y="7168896"/>
            <a:ext cx="13379450" cy="3200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4B0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4B0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55675" y="2944368"/>
            <a:ext cx="8314372" cy="8449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843452" y="2944368"/>
            <a:ext cx="8314372" cy="8449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4B0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7153" y="170510"/>
            <a:ext cx="519684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4B0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1400" y="2556725"/>
            <a:ext cx="17194530" cy="5405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498590" y="11905488"/>
            <a:ext cx="6116320" cy="64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55675" y="11905488"/>
            <a:ext cx="4396105" cy="64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761721" y="11905488"/>
            <a:ext cx="4396105" cy="64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slide" Target="slide2.xml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rive.google.com/file/d/1oQGUvpgTuUx97YrsnXw6_7NLNUy5Vkm1/view?usp=sharing" TargetMode="Externa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hyperlink" Target="https://app.powerbi.com/groups/me/reports/97def366-f71f-4779-ac02-bf88af13ebfd/c926c14301650b1a147c?experience=power-b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.jp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110325" cy="12801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525082" y="2104478"/>
            <a:ext cx="2337435" cy="816610"/>
          </a:xfrm>
          <a:custGeom>
            <a:avLst/>
            <a:gdLst/>
            <a:ahLst/>
            <a:cxnLst/>
            <a:rect l="l" t="t" r="r" b="b"/>
            <a:pathLst>
              <a:path w="2337434" h="816610">
                <a:moveTo>
                  <a:pt x="1506283" y="361886"/>
                </a:moveTo>
                <a:lnTo>
                  <a:pt x="1308671" y="312216"/>
                </a:lnTo>
                <a:lnTo>
                  <a:pt x="1143330" y="270662"/>
                </a:lnTo>
                <a:lnTo>
                  <a:pt x="1142339" y="246075"/>
                </a:lnTo>
                <a:lnTo>
                  <a:pt x="1142238" y="243497"/>
                </a:lnTo>
                <a:lnTo>
                  <a:pt x="1134706" y="220103"/>
                </a:lnTo>
                <a:lnTo>
                  <a:pt x="1134630" y="219849"/>
                </a:lnTo>
                <a:lnTo>
                  <a:pt x="1130300" y="216128"/>
                </a:lnTo>
                <a:lnTo>
                  <a:pt x="1113980" y="202095"/>
                </a:lnTo>
                <a:lnTo>
                  <a:pt x="1073759" y="192608"/>
                </a:lnTo>
                <a:lnTo>
                  <a:pt x="1053960" y="197777"/>
                </a:lnTo>
                <a:lnTo>
                  <a:pt x="1037844" y="208191"/>
                </a:lnTo>
                <a:lnTo>
                  <a:pt x="1018882" y="216128"/>
                </a:lnTo>
                <a:lnTo>
                  <a:pt x="990574" y="213893"/>
                </a:lnTo>
                <a:lnTo>
                  <a:pt x="998143" y="146989"/>
                </a:lnTo>
                <a:lnTo>
                  <a:pt x="978217" y="138290"/>
                </a:lnTo>
                <a:lnTo>
                  <a:pt x="957872" y="128358"/>
                </a:lnTo>
                <a:lnTo>
                  <a:pt x="938377" y="120904"/>
                </a:lnTo>
                <a:lnTo>
                  <a:pt x="927442" y="120091"/>
                </a:lnTo>
                <a:lnTo>
                  <a:pt x="921016" y="119621"/>
                </a:lnTo>
                <a:lnTo>
                  <a:pt x="880160" y="120091"/>
                </a:lnTo>
                <a:lnTo>
                  <a:pt x="843699" y="111252"/>
                </a:lnTo>
                <a:lnTo>
                  <a:pt x="808088" y="100520"/>
                </a:lnTo>
                <a:lnTo>
                  <a:pt x="769772" y="95288"/>
                </a:lnTo>
                <a:lnTo>
                  <a:pt x="700214" y="153073"/>
                </a:lnTo>
                <a:lnTo>
                  <a:pt x="709498" y="172605"/>
                </a:lnTo>
                <a:lnTo>
                  <a:pt x="717880" y="192290"/>
                </a:lnTo>
                <a:lnTo>
                  <a:pt x="725373" y="212128"/>
                </a:lnTo>
                <a:lnTo>
                  <a:pt x="731964" y="232143"/>
                </a:lnTo>
                <a:lnTo>
                  <a:pt x="739406" y="251637"/>
                </a:lnTo>
                <a:lnTo>
                  <a:pt x="755218" y="270281"/>
                </a:lnTo>
                <a:lnTo>
                  <a:pt x="769607" y="289864"/>
                </a:lnTo>
                <a:lnTo>
                  <a:pt x="772807" y="312216"/>
                </a:lnTo>
                <a:lnTo>
                  <a:pt x="722185" y="296760"/>
                </a:lnTo>
                <a:lnTo>
                  <a:pt x="686600" y="273697"/>
                </a:lnTo>
                <a:lnTo>
                  <a:pt x="678815" y="265595"/>
                </a:lnTo>
                <a:lnTo>
                  <a:pt x="660082" y="246075"/>
                </a:lnTo>
                <a:lnTo>
                  <a:pt x="658660" y="244297"/>
                </a:lnTo>
                <a:lnTo>
                  <a:pt x="636689" y="216928"/>
                </a:lnTo>
                <a:lnTo>
                  <a:pt x="614362" y="191135"/>
                </a:lnTo>
                <a:lnTo>
                  <a:pt x="591883" y="171691"/>
                </a:lnTo>
                <a:lnTo>
                  <a:pt x="564591" y="158915"/>
                </a:lnTo>
                <a:lnTo>
                  <a:pt x="527799" y="153073"/>
                </a:lnTo>
                <a:lnTo>
                  <a:pt x="489026" y="178447"/>
                </a:lnTo>
                <a:lnTo>
                  <a:pt x="467118" y="196405"/>
                </a:lnTo>
                <a:lnTo>
                  <a:pt x="453999" y="215506"/>
                </a:lnTo>
                <a:lnTo>
                  <a:pt x="441604" y="244297"/>
                </a:lnTo>
                <a:lnTo>
                  <a:pt x="261632" y="188544"/>
                </a:lnTo>
                <a:lnTo>
                  <a:pt x="291261" y="168338"/>
                </a:lnTo>
                <a:lnTo>
                  <a:pt x="329692" y="163715"/>
                </a:lnTo>
                <a:lnTo>
                  <a:pt x="369239" y="160604"/>
                </a:lnTo>
                <a:lnTo>
                  <a:pt x="402272" y="144957"/>
                </a:lnTo>
                <a:lnTo>
                  <a:pt x="349605" y="137896"/>
                </a:lnTo>
                <a:lnTo>
                  <a:pt x="296418" y="133997"/>
                </a:lnTo>
                <a:lnTo>
                  <a:pt x="243014" y="133273"/>
                </a:lnTo>
                <a:lnTo>
                  <a:pt x="189712" y="135712"/>
                </a:lnTo>
                <a:lnTo>
                  <a:pt x="136829" y="141300"/>
                </a:lnTo>
                <a:lnTo>
                  <a:pt x="84683" y="150025"/>
                </a:lnTo>
                <a:lnTo>
                  <a:pt x="49898" y="171323"/>
                </a:lnTo>
                <a:lnTo>
                  <a:pt x="13182" y="199847"/>
                </a:lnTo>
                <a:lnTo>
                  <a:pt x="0" y="220103"/>
                </a:lnTo>
                <a:lnTo>
                  <a:pt x="9499" y="241312"/>
                </a:lnTo>
                <a:lnTo>
                  <a:pt x="40830" y="272681"/>
                </a:lnTo>
                <a:lnTo>
                  <a:pt x="39382" y="282689"/>
                </a:lnTo>
                <a:lnTo>
                  <a:pt x="42913" y="288137"/>
                </a:lnTo>
                <a:lnTo>
                  <a:pt x="49542" y="290931"/>
                </a:lnTo>
                <a:lnTo>
                  <a:pt x="57467" y="292963"/>
                </a:lnTo>
                <a:lnTo>
                  <a:pt x="130060" y="265595"/>
                </a:lnTo>
                <a:lnTo>
                  <a:pt x="160299" y="340601"/>
                </a:lnTo>
                <a:lnTo>
                  <a:pt x="147332" y="353656"/>
                </a:lnTo>
                <a:lnTo>
                  <a:pt x="131381" y="367461"/>
                </a:lnTo>
                <a:lnTo>
                  <a:pt x="120027" y="380136"/>
                </a:lnTo>
                <a:lnTo>
                  <a:pt x="119684" y="380644"/>
                </a:lnTo>
                <a:lnTo>
                  <a:pt x="119608" y="384187"/>
                </a:lnTo>
                <a:lnTo>
                  <a:pt x="119519" y="388721"/>
                </a:lnTo>
                <a:lnTo>
                  <a:pt x="119468" y="391287"/>
                </a:lnTo>
                <a:lnTo>
                  <a:pt x="134239" y="399935"/>
                </a:lnTo>
                <a:lnTo>
                  <a:pt x="158229" y="408012"/>
                </a:lnTo>
                <a:lnTo>
                  <a:pt x="184759" y="416090"/>
                </a:lnTo>
                <a:lnTo>
                  <a:pt x="207187" y="424738"/>
                </a:lnTo>
                <a:lnTo>
                  <a:pt x="224078" y="434949"/>
                </a:lnTo>
                <a:lnTo>
                  <a:pt x="240550" y="445452"/>
                </a:lnTo>
                <a:lnTo>
                  <a:pt x="256603" y="456234"/>
                </a:lnTo>
                <a:lnTo>
                  <a:pt x="272211" y="467309"/>
                </a:lnTo>
                <a:lnTo>
                  <a:pt x="313118" y="484670"/>
                </a:lnTo>
                <a:lnTo>
                  <a:pt x="358432" y="492340"/>
                </a:lnTo>
                <a:lnTo>
                  <a:pt x="404660" y="490448"/>
                </a:lnTo>
                <a:lnTo>
                  <a:pt x="448259" y="479171"/>
                </a:lnTo>
                <a:lnTo>
                  <a:pt x="485711" y="458609"/>
                </a:lnTo>
                <a:lnTo>
                  <a:pt x="513384" y="421970"/>
                </a:lnTo>
                <a:lnTo>
                  <a:pt x="518731" y="412191"/>
                </a:lnTo>
                <a:lnTo>
                  <a:pt x="525208" y="402615"/>
                </a:lnTo>
                <a:lnTo>
                  <a:pt x="530821" y="393319"/>
                </a:lnTo>
                <a:lnTo>
                  <a:pt x="561124" y="395097"/>
                </a:lnTo>
                <a:lnTo>
                  <a:pt x="588302" y="396989"/>
                </a:lnTo>
                <a:lnTo>
                  <a:pt x="612063" y="393738"/>
                </a:lnTo>
                <a:lnTo>
                  <a:pt x="612698" y="393319"/>
                </a:lnTo>
                <a:lnTo>
                  <a:pt x="632155" y="380136"/>
                </a:lnTo>
                <a:lnTo>
                  <a:pt x="653326" y="380136"/>
                </a:lnTo>
                <a:lnTo>
                  <a:pt x="653326" y="427774"/>
                </a:lnTo>
                <a:lnTo>
                  <a:pt x="703211" y="432308"/>
                </a:lnTo>
                <a:lnTo>
                  <a:pt x="745007" y="421436"/>
                </a:lnTo>
                <a:lnTo>
                  <a:pt x="783691" y="404114"/>
                </a:lnTo>
                <a:lnTo>
                  <a:pt x="824217" y="389255"/>
                </a:lnTo>
                <a:lnTo>
                  <a:pt x="834809" y="466293"/>
                </a:lnTo>
                <a:lnTo>
                  <a:pt x="796378" y="468795"/>
                </a:lnTo>
                <a:lnTo>
                  <a:pt x="758291" y="472859"/>
                </a:lnTo>
                <a:lnTo>
                  <a:pt x="720661" y="478447"/>
                </a:lnTo>
                <a:lnTo>
                  <a:pt x="683577" y="485559"/>
                </a:lnTo>
                <a:lnTo>
                  <a:pt x="640422" y="499986"/>
                </a:lnTo>
                <a:lnTo>
                  <a:pt x="595718" y="511746"/>
                </a:lnTo>
                <a:lnTo>
                  <a:pt x="549732" y="520788"/>
                </a:lnTo>
                <a:lnTo>
                  <a:pt x="502742" y="527062"/>
                </a:lnTo>
                <a:lnTo>
                  <a:pt x="455002" y="530542"/>
                </a:lnTo>
                <a:lnTo>
                  <a:pt x="406819" y="531177"/>
                </a:lnTo>
                <a:lnTo>
                  <a:pt x="407352" y="547979"/>
                </a:lnTo>
                <a:lnTo>
                  <a:pt x="407403" y="549579"/>
                </a:lnTo>
                <a:lnTo>
                  <a:pt x="411543" y="565137"/>
                </a:lnTo>
                <a:lnTo>
                  <a:pt x="422770" y="577646"/>
                </a:lnTo>
                <a:lnTo>
                  <a:pt x="444627" y="586930"/>
                </a:lnTo>
                <a:lnTo>
                  <a:pt x="497471" y="581571"/>
                </a:lnTo>
                <a:lnTo>
                  <a:pt x="550075" y="577100"/>
                </a:lnTo>
                <a:lnTo>
                  <a:pt x="603656" y="573430"/>
                </a:lnTo>
                <a:lnTo>
                  <a:pt x="656945" y="570649"/>
                </a:lnTo>
                <a:lnTo>
                  <a:pt x="710311" y="568731"/>
                </a:lnTo>
                <a:lnTo>
                  <a:pt x="762292" y="567690"/>
                </a:lnTo>
                <a:lnTo>
                  <a:pt x="766749" y="564629"/>
                </a:lnTo>
                <a:lnTo>
                  <a:pt x="783920" y="567690"/>
                </a:lnTo>
                <a:lnTo>
                  <a:pt x="834809" y="567690"/>
                </a:lnTo>
                <a:lnTo>
                  <a:pt x="834809" y="576783"/>
                </a:lnTo>
                <a:lnTo>
                  <a:pt x="766749" y="564629"/>
                </a:lnTo>
                <a:lnTo>
                  <a:pt x="755599" y="572312"/>
                </a:lnTo>
                <a:lnTo>
                  <a:pt x="744448" y="580466"/>
                </a:lnTo>
                <a:lnTo>
                  <a:pt x="736511" y="585089"/>
                </a:lnTo>
                <a:lnTo>
                  <a:pt x="736511" y="633552"/>
                </a:lnTo>
                <a:lnTo>
                  <a:pt x="710844" y="646239"/>
                </a:lnTo>
                <a:lnTo>
                  <a:pt x="687730" y="648385"/>
                </a:lnTo>
                <a:lnTo>
                  <a:pt x="645769" y="642683"/>
                </a:lnTo>
                <a:lnTo>
                  <a:pt x="648792" y="642683"/>
                </a:lnTo>
                <a:lnTo>
                  <a:pt x="707263" y="636600"/>
                </a:lnTo>
                <a:lnTo>
                  <a:pt x="736511" y="633552"/>
                </a:lnTo>
                <a:lnTo>
                  <a:pt x="736511" y="585089"/>
                </a:lnTo>
                <a:lnTo>
                  <a:pt x="732726" y="587286"/>
                </a:lnTo>
                <a:lnTo>
                  <a:pt x="719874" y="590981"/>
                </a:lnTo>
                <a:lnTo>
                  <a:pt x="693077" y="597115"/>
                </a:lnTo>
                <a:lnTo>
                  <a:pt x="669442" y="607072"/>
                </a:lnTo>
                <a:lnTo>
                  <a:pt x="649846" y="620395"/>
                </a:lnTo>
                <a:lnTo>
                  <a:pt x="635177" y="636600"/>
                </a:lnTo>
                <a:lnTo>
                  <a:pt x="545947" y="636600"/>
                </a:lnTo>
                <a:lnTo>
                  <a:pt x="525056" y="633793"/>
                </a:lnTo>
                <a:lnTo>
                  <a:pt x="503605" y="630135"/>
                </a:lnTo>
                <a:lnTo>
                  <a:pt x="482142" y="632752"/>
                </a:lnTo>
                <a:lnTo>
                  <a:pt x="461264" y="648766"/>
                </a:lnTo>
                <a:lnTo>
                  <a:pt x="469976" y="658329"/>
                </a:lnTo>
                <a:lnTo>
                  <a:pt x="478840" y="669036"/>
                </a:lnTo>
                <a:lnTo>
                  <a:pt x="547979" y="704697"/>
                </a:lnTo>
                <a:lnTo>
                  <a:pt x="597052" y="718210"/>
                </a:lnTo>
                <a:lnTo>
                  <a:pt x="648436" y="726668"/>
                </a:lnTo>
                <a:lnTo>
                  <a:pt x="701268" y="729919"/>
                </a:lnTo>
                <a:lnTo>
                  <a:pt x="754659" y="727824"/>
                </a:lnTo>
                <a:lnTo>
                  <a:pt x="743991" y="741400"/>
                </a:lnTo>
                <a:lnTo>
                  <a:pt x="732917" y="752792"/>
                </a:lnTo>
                <a:lnTo>
                  <a:pt x="725512" y="763612"/>
                </a:lnTo>
                <a:lnTo>
                  <a:pt x="725919" y="775474"/>
                </a:lnTo>
                <a:lnTo>
                  <a:pt x="753376" y="792734"/>
                </a:lnTo>
                <a:lnTo>
                  <a:pt x="784517" y="807910"/>
                </a:lnTo>
                <a:lnTo>
                  <a:pt x="820775" y="816241"/>
                </a:lnTo>
                <a:lnTo>
                  <a:pt x="863536" y="812977"/>
                </a:lnTo>
                <a:lnTo>
                  <a:pt x="899325" y="766343"/>
                </a:lnTo>
                <a:lnTo>
                  <a:pt x="922883" y="727824"/>
                </a:lnTo>
                <a:lnTo>
                  <a:pt x="928573" y="717689"/>
                </a:lnTo>
                <a:lnTo>
                  <a:pt x="947191" y="685863"/>
                </a:lnTo>
                <a:lnTo>
                  <a:pt x="977061" y="658863"/>
                </a:lnTo>
                <a:lnTo>
                  <a:pt x="996772" y="648385"/>
                </a:lnTo>
                <a:lnTo>
                  <a:pt x="1016330" y="637971"/>
                </a:lnTo>
                <a:lnTo>
                  <a:pt x="1031608" y="633552"/>
                </a:lnTo>
                <a:lnTo>
                  <a:pt x="1063167" y="624433"/>
                </a:lnTo>
                <a:lnTo>
                  <a:pt x="1076667" y="612457"/>
                </a:lnTo>
                <a:lnTo>
                  <a:pt x="1080376" y="595541"/>
                </a:lnTo>
                <a:lnTo>
                  <a:pt x="1080439" y="576783"/>
                </a:lnTo>
                <a:lnTo>
                  <a:pt x="1082167" y="565137"/>
                </a:lnTo>
                <a:lnTo>
                  <a:pt x="1104011" y="530161"/>
                </a:lnTo>
                <a:lnTo>
                  <a:pt x="1144155" y="514477"/>
                </a:lnTo>
                <a:lnTo>
                  <a:pt x="1164310" y="491388"/>
                </a:lnTo>
                <a:lnTo>
                  <a:pt x="1173975" y="464870"/>
                </a:lnTo>
                <a:lnTo>
                  <a:pt x="1182611" y="439039"/>
                </a:lnTo>
                <a:lnTo>
                  <a:pt x="1182370" y="439039"/>
                </a:lnTo>
                <a:lnTo>
                  <a:pt x="1236713" y="418147"/>
                </a:lnTo>
                <a:lnTo>
                  <a:pt x="1288516" y="400405"/>
                </a:lnTo>
                <a:lnTo>
                  <a:pt x="1340497" y="391541"/>
                </a:lnTo>
                <a:lnTo>
                  <a:pt x="1366139" y="388721"/>
                </a:lnTo>
                <a:lnTo>
                  <a:pt x="1391348" y="384187"/>
                </a:lnTo>
                <a:lnTo>
                  <a:pt x="1418031" y="381279"/>
                </a:lnTo>
                <a:lnTo>
                  <a:pt x="1447114" y="380644"/>
                </a:lnTo>
                <a:lnTo>
                  <a:pt x="1450543" y="380136"/>
                </a:lnTo>
                <a:lnTo>
                  <a:pt x="1477060" y="376212"/>
                </a:lnTo>
                <a:lnTo>
                  <a:pt x="1506283" y="361886"/>
                </a:lnTo>
                <a:close/>
              </a:path>
              <a:path w="2337434" h="816610">
                <a:moveTo>
                  <a:pt x="1931250" y="586930"/>
                </a:moveTo>
                <a:lnTo>
                  <a:pt x="1871776" y="578383"/>
                </a:lnTo>
                <a:lnTo>
                  <a:pt x="1819059" y="559587"/>
                </a:lnTo>
                <a:lnTo>
                  <a:pt x="1775929" y="531914"/>
                </a:lnTo>
                <a:lnTo>
                  <a:pt x="1745234" y="496709"/>
                </a:lnTo>
                <a:lnTo>
                  <a:pt x="1627276" y="496709"/>
                </a:lnTo>
                <a:lnTo>
                  <a:pt x="1606664" y="456260"/>
                </a:lnTo>
                <a:lnTo>
                  <a:pt x="1581531" y="433095"/>
                </a:lnTo>
                <a:lnTo>
                  <a:pt x="1545602" y="424014"/>
                </a:lnTo>
                <a:lnTo>
                  <a:pt x="1492681" y="425754"/>
                </a:lnTo>
                <a:lnTo>
                  <a:pt x="1471510" y="430009"/>
                </a:lnTo>
                <a:lnTo>
                  <a:pt x="1450809" y="435152"/>
                </a:lnTo>
                <a:lnTo>
                  <a:pt x="1430616" y="441185"/>
                </a:lnTo>
                <a:lnTo>
                  <a:pt x="1411008" y="448056"/>
                </a:lnTo>
                <a:lnTo>
                  <a:pt x="1427264" y="470039"/>
                </a:lnTo>
                <a:lnTo>
                  <a:pt x="1444663" y="483273"/>
                </a:lnTo>
                <a:lnTo>
                  <a:pt x="1473962" y="493102"/>
                </a:lnTo>
                <a:lnTo>
                  <a:pt x="1525943" y="504812"/>
                </a:lnTo>
                <a:lnTo>
                  <a:pt x="1480578" y="530161"/>
                </a:lnTo>
                <a:lnTo>
                  <a:pt x="1484617" y="535990"/>
                </a:lnTo>
                <a:lnTo>
                  <a:pt x="1489646" y="541401"/>
                </a:lnTo>
                <a:lnTo>
                  <a:pt x="1495704" y="546379"/>
                </a:lnTo>
                <a:lnTo>
                  <a:pt x="1527454" y="560565"/>
                </a:lnTo>
                <a:lnTo>
                  <a:pt x="1514436" y="587438"/>
                </a:lnTo>
                <a:lnTo>
                  <a:pt x="1497025" y="609739"/>
                </a:lnTo>
                <a:lnTo>
                  <a:pt x="1483868" y="631278"/>
                </a:lnTo>
                <a:lnTo>
                  <a:pt x="1483601" y="655853"/>
                </a:lnTo>
                <a:lnTo>
                  <a:pt x="1690789" y="630516"/>
                </a:lnTo>
                <a:lnTo>
                  <a:pt x="1727085" y="688289"/>
                </a:lnTo>
                <a:lnTo>
                  <a:pt x="1775231" y="675398"/>
                </a:lnTo>
                <a:lnTo>
                  <a:pt x="1820240" y="658545"/>
                </a:lnTo>
                <a:lnTo>
                  <a:pt x="1861604" y="638022"/>
                </a:lnTo>
                <a:lnTo>
                  <a:pt x="1898777" y="614057"/>
                </a:lnTo>
                <a:lnTo>
                  <a:pt x="1931250" y="586930"/>
                </a:lnTo>
                <a:close/>
              </a:path>
              <a:path w="2337434" h="816610">
                <a:moveTo>
                  <a:pt x="2337320" y="108978"/>
                </a:moveTo>
                <a:lnTo>
                  <a:pt x="2329751" y="96583"/>
                </a:lnTo>
                <a:lnTo>
                  <a:pt x="2315387" y="88188"/>
                </a:lnTo>
                <a:lnTo>
                  <a:pt x="2279561" y="79552"/>
                </a:lnTo>
                <a:lnTo>
                  <a:pt x="2155837" y="70332"/>
                </a:lnTo>
                <a:lnTo>
                  <a:pt x="2100795" y="63893"/>
                </a:lnTo>
                <a:lnTo>
                  <a:pt x="1998014" y="48666"/>
                </a:lnTo>
                <a:lnTo>
                  <a:pt x="1949361" y="49288"/>
                </a:lnTo>
                <a:lnTo>
                  <a:pt x="1902231" y="57467"/>
                </a:lnTo>
                <a:lnTo>
                  <a:pt x="1858657" y="72986"/>
                </a:lnTo>
                <a:lnTo>
                  <a:pt x="1841766" y="77343"/>
                </a:lnTo>
                <a:lnTo>
                  <a:pt x="1795500" y="76555"/>
                </a:lnTo>
                <a:lnTo>
                  <a:pt x="1770951" y="78054"/>
                </a:lnTo>
                <a:lnTo>
                  <a:pt x="1770951" y="29400"/>
                </a:lnTo>
                <a:lnTo>
                  <a:pt x="1748815" y="24409"/>
                </a:lnTo>
                <a:lnTo>
                  <a:pt x="1731073" y="24409"/>
                </a:lnTo>
                <a:lnTo>
                  <a:pt x="1722551" y="26365"/>
                </a:lnTo>
                <a:lnTo>
                  <a:pt x="1651469" y="100355"/>
                </a:lnTo>
                <a:lnTo>
                  <a:pt x="1554556" y="68084"/>
                </a:lnTo>
                <a:lnTo>
                  <a:pt x="1524825" y="62458"/>
                </a:lnTo>
                <a:lnTo>
                  <a:pt x="1479829" y="61239"/>
                </a:lnTo>
                <a:lnTo>
                  <a:pt x="1451178" y="57251"/>
                </a:lnTo>
                <a:lnTo>
                  <a:pt x="1424000" y="49974"/>
                </a:lnTo>
                <a:lnTo>
                  <a:pt x="1294561" y="0"/>
                </a:lnTo>
                <a:lnTo>
                  <a:pt x="1283335" y="27520"/>
                </a:lnTo>
                <a:lnTo>
                  <a:pt x="1256944" y="46761"/>
                </a:lnTo>
                <a:lnTo>
                  <a:pt x="1226286" y="63157"/>
                </a:lnTo>
                <a:lnTo>
                  <a:pt x="1202309" y="82118"/>
                </a:lnTo>
                <a:lnTo>
                  <a:pt x="1165542" y="73660"/>
                </a:lnTo>
                <a:lnTo>
                  <a:pt x="1127404" y="69977"/>
                </a:lnTo>
                <a:lnTo>
                  <a:pt x="1088898" y="71094"/>
                </a:lnTo>
                <a:lnTo>
                  <a:pt x="1051077" y="77038"/>
                </a:lnTo>
                <a:lnTo>
                  <a:pt x="1099464" y="105422"/>
                </a:lnTo>
                <a:lnTo>
                  <a:pt x="1099464" y="141922"/>
                </a:lnTo>
                <a:lnTo>
                  <a:pt x="1139977" y="157505"/>
                </a:lnTo>
                <a:lnTo>
                  <a:pt x="1184059" y="166725"/>
                </a:lnTo>
                <a:lnTo>
                  <a:pt x="1230083" y="169367"/>
                </a:lnTo>
                <a:lnTo>
                  <a:pt x="1485112" y="151041"/>
                </a:lnTo>
                <a:lnTo>
                  <a:pt x="1497825" y="151345"/>
                </a:lnTo>
                <a:lnTo>
                  <a:pt x="1509687" y="153454"/>
                </a:lnTo>
                <a:lnTo>
                  <a:pt x="1518716" y="159169"/>
                </a:lnTo>
                <a:lnTo>
                  <a:pt x="1522920" y="170307"/>
                </a:lnTo>
                <a:lnTo>
                  <a:pt x="1429156" y="196659"/>
                </a:lnTo>
                <a:lnTo>
                  <a:pt x="1403756" y="198602"/>
                </a:lnTo>
                <a:lnTo>
                  <a:pt x="1345577" y="196799"/>
                </a:lnTo>
                <a:lnTo>
                  <a:pt x="1314221" y="202742"/>
                </a:lnTo>
                <a:lnTo>
                  <a:pt x="1354404" y="218833"/>
                </a:lnTo>
                <a:lnTo>
                  <a:pt x="1397228" y="230962"/>
                </a:lnTo>
                <a:lnTo>
                  <a:pt x="1442034" y="238988"/>
                </a:lnTo>
                <a:lnTo>
                  <a:pt x="1488186" y="242798"/>
                </a:lnTo>
                <a:lnTo>
                  <a:pt x="1535023" y="242277"/>
                </a:lnTo>
                <a:lnTo>
                  <a:pt x="1584604" y="239255"/>
                </a:lnTo>
                <a:lnTo>
                  <a:pt x="1634159" y="239814"/>
                </a:lnTo>
                <a:lnTo>
                  <a:pt x="1683270" y="243903"/>
                </a:lnTo>
                <a:lnTo>
                  <a:pt x="1731530" y="251498"/>
                </a:lnTo>
                <a:lnTo>
                  <a:pt x="1822297" y="272415"/>
                </a:lnTo>
                <a:lnTo>
                  <a:pt x="1867636" y="274459"/>
                </a:lnTo>
                <a:lnTo>
                  <a:pt x="1912277" y="268770"/>
                </a:lnTo>
                <a:lnTo>
                  <a:pt x="1977758" y="247853"/>
                </a:lnTo>
                <a:lnTo>
                  <a:pt x="2003844" y="245313"/>
                </a:lnTo>
                <a:lnTo>
                  <a:pt x="2054974" y="245186"/>
                </a:lnTo>
                <a:lnTo>
                  <a:pt x="2102624" y="234988"/>
                </a:lnTo>
                <a:lnTo>
                  <a:pt x="2143607" y="215760"/>
                </a:lnTo>
                <a:lnTo>
                  <a:pt x="2186419" y="180009"/>
                </a:lnTo>
                <a:lnTo>
                  <a:pt x="2302535" y="140957"/>
                </a:lnTo>
                <a:lnTo>
                  <a:pt x="2322957" y="132791"/>
                </a:lnTo>
                <a:lnTo>
                  <a:pt x="2335809" y="122123"/>
                </a:lnTo>
                <a:lnTo>
                  <a:pt x="2337320" y="108978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76658" y="2149713"/>
            <a:ext cx="201930" cy="42545"/>
          </a:xfrm>
          <a:custGeom>
            <a:avLst/>
            <a:gdLst/>
            <a:ahLst/>
            <a:cxnLst/>
            <a:rect l="l" t="t" r="r" b="b"/>
            <a:pathLst>
              <a:path w="201929" h="42544">
                <a:moveTo>
                  <a:pt x="113567" y="0"/>
                </a:moveTo>
                <a:lnTo>
                  <a:pt x="72805" y="5274"/>
                </a:lnTo>
                <a:lnTo>
                  <a:pt x="33602" y="12544"/>
                </a:lnTo>
                <a:lnTo>
                  <a:pt x="19943" y="13716"/>
                </a:lnTo>
                <a:lnTo>
                  <a:pt x="7136" y="18119"/>
                </a:lnTo>
                <a:lnTo>
                  <a:pt x="0" y="27084"/>
                </a:lnTo>
                <a:lnTo>
                  <a:pt x="3355" y="41941"/>
                </a:lnTo>
                <a:lnTo>
                  <a:pt x="53859" y="41992"/>
                </a:lnTo>
                <a:lnTo>
                  <a:pt x="103973" y="38614"/>
                </a:lnTo>
                <a:lnTo>
                  <a:pt x="153307" y="31831"/>
                </a:lnTo>
                <a:lnTo>
                  <a:pt x="201472" y="21667"/>
                </a:lnTo>
                <a:lnTo>
                  <a:pt x="156314" y="3278"/>
                </a:lnTo>
                <a:lnTo>
                  <a:pt x="11356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8396" y="2866766"/>
            <a:ext cx="11536724" cy="59482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07322" y="4869801"/>
            <a:ext cx="1501775" cy="473709"/>
          </a:xfrm>
          <a:custGeom>
            <a:avLst/>
            <a:gdLst/>
            <a:ahLst/>
            <a:cxnLst/>
            <a:rect l="l" t="t" r="r" b="b"/>
            <a:pathLst>
              <a:path w="1501775" h="473710">
                <a:moveTo>
                  <a:pt x="1031077" y="403238"/>
                </a:moveTo>
                <a:lnTo>
                  <a:pt x="345208" y="403238"/>
                </a:lnTo>
                <a:lnTo>
                  <a:pt x="397315" y="406644"/>
                </a:lnTo>
                <a:lnTo>
                  <a:pt x="448173" y="414971"/>
                </a:lnTo>
                <a:lnTo>
                  <a:pt x="496979" y="428126"/>
                </a:lnTo>
                <a:lnTo>
                  <a:pt x="542930" y="446020"/>
                </a:lnTo>
                <a:lnTo>
                  <a:pt x="588333" y="459082"/>
                </a:lnTo>
                <a:lnTo>
                  <a:pt x="635283" y="467936"/>
                </a:lnTo>
                <a:lnTo>
                  <a:pt x="683163" y="472603"/>
                </a:lnTo>
                <a:lnTo>
                  <a:pt x="731358" y="473104"/>
                </a:lnTo>
                <a:lnTo>
                  <a:pt x="779252" y="469458"/>
                </a:lnTo>
                <a:lnTo>
                  <a:pt x="826228" y="461688"/>
                </a:lnTo>
                <a:lnTo>
                  <a:pt x="871671" y="449813"/>
                </a:lnTo>
                <a:lnTo>
                  <a:pt x="914966" y="433855"/>
                </a:lnTo>
                <a:lnTo>
                  <a:pt x="928559" y="427702"/>
                </a:lnTo>
                <a:lnTo>
                  <a:pt x="942991" y="422578"/>
                </a:lnTo>
                <a:lnTo>
                  <a:pt x="958156" y="418531"/>
                </a:lnTo>
                <a:lnTo>
                  <a:pt x="973947" y="415609"/>
                </a:lnTo>
                <a:lnTo>
                  <a:pt x="1020660" y="405634"/>
                </a:lnTo>
                <a:lnTo>
                  <a:pt x="1031077" y="403238"/>
                </a:lnTo>
                <a:close/>
              </a:path>
              <a:path w="1501775" h="473710">
                <a:moveTo>
                  <a:pt x="376838" y="141598"/>
                </a:moveTo>
                <a:lnTo>
                  <a:pt x="190200" y="141598"/>
                </a:lnTo>
                <a:lnTo>
                  <a:pt x="235140" y="146516"/>
                </a:lnTo>
                <a:lnTo>
                  <a:pt x="278270" y="157120"/>
                </a:lnTo>
                <a:lnTo>
                  <a:pt x="287344" y="165230"/>
                </a:lnTo>
                <a:lnTo>
                  <a:pt x="291881" y="170298"/>
                </a:lnTo>
                <a:lnTo>
                  <a:pt x="263147" y="198681"/>
                </a:lnTo>
                <a:lnTo>
                  <a:pt x="269338" y="207218"/>
                </a:lnTo>
                <a:lnTo>
                  <a:pt x="282051" y="211479"/>
                </a:lnTo>
                <a:lnTo>
                  <a:pt x="292496" y="215930"/>
                </a:lnTo>
                <a:lnTo>
                  <a:pt x="291881" y="225037"/>
                </a:lnTo>
                <a:lnTo>
                  <a:pt x="65030" y="254434"/>
                </a:lnTo>
                <a:lnTo>
                  <a:pt x="65030" y="260516"/>
                </a:lnTo>
                <a:lnTo>
                  <a:pt x="205678" y="267612"/>
                </a:lnTo>
                <a:lnTo>
                  <a:pt x="232900" y="284496"/>
                </a:lnTo>
                <a:lnTo>
                  <a:pt x="280539" y="312942"/>
                </a:lnTo>
                <a:lnTo>
                  <a:pt x="300955" y="326405"/>
                </a:lnTo>
                <a:lnTo>
                  <a:pt x="313555" y="337166"/>
                </a:lnTo>
                <a:lnTo>
                  <a:pt x="318829" y="349899"/>
                </a:lnTo>
                <a:lnTo>
                  <a:pt x="316594" y="363028"/>
                </a:lnTo>
                <a:lnTo>
                  <a:pt x="306664" y="374977"/>
                </a:lnTo>
                <a:lnTo>
                  <a:pt x="300703" y="379708"/>
                </a:lnTo>
                <a:lnTo>
                  <a:pt x="292990" y="383171"/>
                </a:lnTo>
                <a:lnTo>
                  <a:pt x="284320" y="385199"/>
                </a:lnTo>
                <a:lnTo>
                  <a:pt x="266621" y="391597"/>
                </a:lnTo>
                <a:lnTo>
                  <a:pt x="247078" y="397616"/>
                </a:lnTo>
                <a:lnTo>
                  <a:pt x="199629" y="411554"/>
                </a:lnTo>
                <a:lnTo>
                  <a:pt x="209833" y="411934"/>
                </a:lnTo>
                <a:lnTo>
                  <a:pt x="230257" y="411934"/>
                </a:lnTo>
                <a:lnTo>
                  <a:pt x="240462" y="411554"/>
                </a:lnTo>
                <a:lnTo>
                  <a:pt x="292656" y="404845"/>
                </a:lnTo>
                <a:lnTo>
                  <a:pt x="345208" y="403238"/>
                </a:lnTo>
                <a:lnTo>
                  <a:pt x="1031077" y="403238"/>
                </a:lnTo>
                <a:lnTo>
                  <a:pt x="1067023" y="394970"/>
                </a:lnTo>
                <a:lnTo>
                  <a:pt x="1113016" y="383617"/>
                </a:lnTo>
                <a:lnTo>
                  <a:pt x="1158622" y="371575"/>
                </a:lnTo>
                <a:lnTo>
                  <a:pt x="1203823" y="358843"/>
                </a:lnTo>
                <a:lnTo>
                  <a:pt x="1252980" y="348844"/>
                </a:lnTo>
                <a:lnTo>
                  <a:pt x="1299905" y="335273"/>
                </a:lnTo>
                <a:lnTo>
                  <a:pt x="1344180" y="318287"/>
                </a:lnTo>
                <a:lnTo>
                  <a:pt x="1385389" y="298046"/>
                </a:lnTo>
                <a:lnTo>
                  <a:pt x="1423113" y="274707"/>
                </a:lnTo>
                <a:lnTo>
                  <a:pt x="1464135" y="243410"/>
                </a:lnTo>
                <a:lnTo>
                  <a:pt x="1501754" y="212873"/>
                </a:lnTo>
                <a:lnTo>
                  <a:pt x="1485875" y="164216"/>
                </a:lnTo>
                <a:lnTo>
                  <a:pt x="415893" y="164216"/>
                </a:lnTo>
                <a:lnTo>
                  <a:pt x="381180" y="147506"/>
                </a:lnTo>
                <a:lnTo>
                  <a:pt x="376838" y="141598"/>
                </a:lnTo>
                <a:close/>
              </a:path>
              <a:path w="1501775" h="473710">
                <a:moveTo>
                  <a:pt x="550492" y="64875"/>
                </a:moveTo>
                <a:lnTo>
                  <a:pt x="550492" y="76026"/>
                </a:lnTo>
                <a:lnTo>
                  <a:pt x="536881" y="81094"/>
                </a:lnTo>
                <a:lnTo>
                  <a:pt x="536881" y="86162"/>
                </a:lnTo>
                <a:lnTo>
                  <a:pt x="536025" y="107450"/>
                </a:lnTo>
                <a:lnTo>
                  <a:pt x="535912" y="110253"/>
                </a:lnTo>
                <a:lnTo>
                  <a:pt x="529130" y="123795"/>
                </a:lnTo>
                <a:lnTo>
                  <a:pt x="510722" y="132206"/>
                </a:lnTo>
                <a:lnTo>
                  <a:pt x="474875" y="140901"/>
                </a:lnTo>
                <a:lnTo>
                  <a:pt x="459335" y="145792"/>
                </a:lnTo>
                <a:lnTo>
                  <a:pt x="444297" y="151323"/>
                </a:lnTo>
                <a:lnTo>
                  <a:pt x="429802" y="157473"/>
                </a:lnTo>
                <a:lnTo>
                  <a:pt x="415893" y="164216"/>
                </a:lnTo>
                <a:lnTo>
                  <a:pt x="1485875" y="164216"/>
                </a:lnTo>
                <a:lnTo>
                  <a:pt x="1453294" y="139096"/>
                </a:lnTo>
                <a:lnTo>
                  <a:pt x="1397302" y="123384"/>
                </a:lnTo>
                <a:lnTo>
                  <a:pt x="1368668" y="116573"/>
                </a:lnTo>
                <a:lnTo>
                  <a:pt x="1352955" y="107450"/>
                </a:lnTo>
                <a:lnTo>
                  <a:pt x="642744" y="107450"/>
                </a:lnTo>
                <a:lnTo>
                  <a:pt x="550492" y="64875"/>
                </a:lnTo>
                <a:close/>
              </a:path>
              <a:path w="1501775" h="473710">
                <a:moveTo>
                  <a:pt x="41967" y="134312"/>
                </a:moveTo>
                <a:lnTo>
                  <a:pt x="16872" y="137829"/>
                </a:lnTo>
                <a:lnTo>
                  <a:pt x="0" y="157120"/>
                </a:lnTo>
                <a:lnTo>
                  <a:pt x="25194" y="156649"/>
                </a:lnTo>
                <a:lnTo>
                  <a:pt x="50275" y="155125"/>
                </a:lnTo>
                <a:lnTo>
                  <a:pt x="75172" y="152570"/>
                </a:lnTo>
                <a:lnTo>
                  <a:pt x="144682" y="142414"/>
                </a:lnTo>
                <a:lnTo>
                  <a:pt x="190200" y="141598"/>
                </a:lnTo>
                <a:lnTo>
                  <a:pt x="376838" y="141598"/>
                </a:lnTo>
                <a:lnTo>
                  <a:pt x="371693" y="134597"/>
                </a:lnTo>
                <a:lnTo>
                  <a:pt x="67630" y="134597"/>
                </a:lnTo>
                <a:lnTo>
                  <a:pt x="41967" y="134312"/>
                </a:lnTo>
                <a:close/>
              </a:path>
              <a:path w="1501775" h="473710">
                <a:moveTo>
                  <a:pt x="115316" y="63861"/>
                </a:moveTo>
                <a:lnTo>
                  <a:pt x="81571" y="65350"/>
                </a:lnTo>
                <a:lnTo>
                  <a:pt x="57468" y="96299"/>
                </a:lnTo>
                <a:lnTo>
                  <a:pt x="64298" y="103617"/>
                </a:lnTo>
                <a:lnTo>
                  <a:pt x="78074" y="108463"/>
                </a:lnTo>
                <a:lnTo>
                  <a:pt x="88731" y="114831"/>
                </a:lnTo>
                <a:lnTo>
                  <a:pt x="86203" y="126710"/>
                </a:lnTo>
                <a:lnTo>
                  <a:pt x="67630" y="134597"/>
                </a:lnTo>
                <a:lnTo>
                  <a:pt x="371693" y="134597"/>
                </a:lnTo>
                <a:lnTo>
                  <a:pt x="366175" y="127090"/>
                </a:lnTo>
                <a:lnTo>
                  <a:pt x="365358" y="110253"/>
                </a:lnTo>
                <a:lnTo>
                  <a:pt x="365234" y="103617"/>
                </a:lnTo>
                <a:lnTo>
                  <a:pt x="372035" y="80080"/>
                </a:lnTo>
                <a:lnTo>
                  <a:pt x="366361" y="77039"/>
                </a:lnTo>
                <a:lnTo>
                  <a:pt x="184505" y="77039"/>
                </a:lnTo>
                <a:lnTo>
                  <a:pt x="151895" y="73777"/>
                </a:lnTo>
                <a:lnTo>
                  <a:pt x="115316" y="63861"/>
                </a:lnTo>
                <a:close/>
              </a:path>
              <a:path w="1501775" h="473710">
                <a:moveTo>
                  <a:pt x="720819" y="52711"/>
                </a:moveTo>
                <a:lnTo>
                  <a:pt x="687382" y="68771"/>
                </a:lnTo>
                <a:lnTo>
                  <a:pt x="642744" y="107450"/>
                </a:lnTo>
                <a:lnTo>
                  <a:pt x="1352955" y="107450"/>
                </a:lnTo>
                <a:lnTo>
                  <a:pt x="1346763" y="103854"/>
                </a:lnTo>
                <a:lnTo>
                  <a:pt x="1338610" y="84769"/>
                </a:lnTo>
                <a:lnTo>
                  <a:pt x="1334101" y="77039"/>
                </a:lnTo>
                <a:lnTo>
                  <a:pt x="818176" y="77039"/>
                </a:lnTo>
                <a:lnTo>
                  <a:pt x="759077" y="56417"/>
                </a:lnTo>
                <a:lnTo>
                  <a:pt x="720819" y="52711"/>
                </a:lnTo>
                <a:close/>
              </a:path>
              <a:path w="1501775" h="473710">
                <a:moveTo>
                  <a:pt x="257097" y="0"/>
                </a:moveTo>
                <a:lnTo>
                  <a:pt x="184505" y="77039"/>
                </a:lnTo>
                <a:lnTo>
                  <a:pt x="366361" y="77039"/>
                </a:lnTo>
                <a:lnTo>
                  <a:pt x="323451" y="54231"/>
                </a:lnTo>
                <a:lnTo>
                  <a:pt x="300365" y="41592"/>
                </a:lnTo>
                <a:lnTo>
                  <a:pt x="278270" y="28383"/>
                </a:lnTo>
                <a:lnTo>
                  <a:pt x="271738" y="21738"/>
                </a:lnTo>
                <a:lnTo>
                  <a:pt x="266094" y="14856"/>
                </a:lnTo>
                <a:lnTo>
                  <a:pt x="261127" y="7499"/>
                </a:lnTo>
                <a:lnTo>
                  <a:pt x="257097" y="0"/>
                </a:lnTo>
                <a:close/>
              </a:path>
              <a:path w="1501775" h="473710">
                <a:moveTo>
                  <a:pt x="859009" y="54738"/>
                </a:moveTo>
                <a:lnTo>
                  <a:pt x="818176" y="77039"/>
                </a:lnTo>
                <a:lnTo>
                  <a:pt x="1334101" y="77039"/>
                </a:lnTo>
                <a:lnTo>
                  <a:pt x="1330552" y="70957"/>
                </a:lnTo>
                <a:lnTo>
                  <a:pt x="928577" y="70957"/>
                </a:lnTo>
                <a:lnTo>
                  <a:pt x="911965" y="69278"/>
                </a:lnTo>
                <a:lnTo>
                  <a:pt x="894360" y="65129"/>
                </a:lnTo>
                <a:lnTo>
                  <a:pt x="859009" y="54738"/>
                </a:lnTo>
                <a:close/>
              </a:path>
              <a:path w="1501775" h="473710">
                <a:moveTo>
                  <a:pt x="1063175" y="47643"/>
                </a:moveTo>
                <a:lnTo>
                  <a:pt x="1028781" y="51440"/>
                </a:lnTo>
                <a:lnTo>
                  <a:pt x="994836" y="56607"/>
                </a:lnTo>
                <a:lnTo>
                  <a:pt x="961411" y="63121"/>
                </a:lnTo>
                <a:lnTo>
                  <a:pt x="928577" y="70957"/>
                </a:lnTo>
                <a:lnTo>
                  <a:pt x="1330552" y="70957"/>
                </a:lnTo>
                <a:lnTo>
                  <a:pt x="1328473" y="67394"/>
                </a:lnTo>
                <a:lnTo>
                  <a:pt x="1300729" y="59838"/>
                </a:lnTo>
                <a:lnTo>
                  <a:pt x="1297907" y="56607"/>
                </a:lnTo>
                <a:lnTo>
                  <a:pt x="1290566" y="47928"/>
                </a:lnTo>
                <a:lnTo>
                  <a:pt x="1066696" y="47928"/>
                </a:lnTo>
                <a:lnTo>
                  <a:pt x="1063175" y="47643"/>
                </a:lnTo>
                <a:close/>
              </a:path>
              <a:path w="1501775" h="473710">
                <a:moveTo>
                  <a:pt x="1143329" y="0"/>
                </a:moveTo>
                <a:lnTo>
                  <a:pt x="1119226" y="1314"/>
                </a:lnTo>
                <a:lnTo>
                  <a:pt x="1105899" y="12037"/>
                </a:lnTo>
                <a:lnTo>
                  <a:pt x="1096541" y="26371"/>
                </a:lnTo>
                <a:lnTo>
                  <a:pt x="1084348" y="38519"/>
                </a:lnTo>
                <a:lnTo>
                  <a:pt x="1073171" y="45077"/>
                </a:lnTo>
                <a:lnTo>
                  <a:pt x="1068658" y="47643"/>
                </a:lnTo>
                <a:lnTo>
                  <a:pt x="1066696" y="47928"/>
                </a:lnTo>
                <a:lnTo>
                  <a:pt x="1290566" y="47928"/>
                </a:lnTo>
                <a:lnTo>
                  <a:pt x="1286293" y="42875"/>
                </a:lnTo>
                <a:lnTo>
                  <a:pt x="1264854" y="39422"/>
                </a:lnTo>
                <a:lnTo>
                  <a:pt x="1237236" y="39422"/>
                </a:lnTo>
                <a:lnTo>
                  <a:pt x="1214409" y="34465"/>
                </a:lnTo>
                <a:lnTo>
                  <a:pt x="1198624" y="24102"/>
                </a:lnTo>
                <a:lnTo>
                  <a:pt x="1181421" y="14856"/>
                </a:lnTo>
                <a:lnTo>
                  <a:pt x="1162943" y="6798"/>
                </a:lnTo>
                <a:lnTo>
                  <a:pt x="1143329" y="0"/>
                </a:lnTo>
                <a:close/>
              </a:path>
              <a:path w="1501775" h="473710">
                <a:moveTo>
                  <a:pt x="1263182" y="39153"/>
                </a:moveTo>
                <a:lnTo>
                  <a:pt x="1237236" y="39422"/>
                </a:lnTo>
                <a:lnTo>
                  <a:pt x="1264854" y="39422"/>
                </a:lnTo>
                <a:lnTo>
                  <a:pt x="1263182" y="39153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440" y="289052"/>
            <a:ext cx="3465322" cy="13669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67029" y="3351733"/>
            <a:ext cx="7752080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4400" b="1" spc="-220" dirty="0">
                <a:solidFill>
                  <a:srgbClr val="7E7E7E"/>
                </a:solidFill>
                <a:latin typeface="Arial"/>
                <a:cs typeface="Arial"/>
              </a:rPr>
              <a:t>Optimizing</a:t>
            </a:r>
            <a:r>
              <a:rPr sz="4400" b="1" spc="-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4400" b="1" spc="-155" dirty="0">
                <a:solidFill>
                  <a:srgbClr val="7E7E7E"/>
                </a:solidFill>
                <a:latin typeface="Arial"/>
                <a:cs typeface="Arial"/>
              </a:rPr>
              <a:t>University</a:t>
            </a:r>
            <a:r>
              <a:rPr sz="4400" b="1" spc="-5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4400" b="1" spc="-145" dirty="0">
                <a:solidFill>
                  <a:srgbClr val="7E7E7E"/>
                </a:solidFill>
                <a:latin typeface="Arial"/>
                <a:cs typeface="Arial"/>
              </a:rPr>
              <a:t>Outreach </a:t>
            </a:r>
            <a:r>
              <a:rPr sz="4400" b="1" spc="-240" dirty="0">
                <a:solidFill>
                  <a:srgbClr val="404040"/>
                </a:solidFill>
                <a:latin typeface="Arial"/>
                <a:cs typeface="Arial"/>
              </a:rPr>
              <a:t>Campaigns</a:t>
            </a:r>
            <a:r>
              <a:rPr sz="4400" b="1" spc="-7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400" b="1" spc="-75" dirty="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sz="4400" b="1" spc="-1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400" b="1" spc="-10" dirty="0">
                <a:solidFill>
                  <a:srgbClr val="404040"/>
                </a:solidFill>
                <a:latin typeface="Arial"/>
                <a:cs typeface="Arial"/>
              </a:rPr>
              <a:t>Improve</a:t>
            </a:r>
            <a:endParaRPr sz="44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4400" b="1" spc="-110" dirty="0">
                <a:solidFill>
                  <a:srgbClr val="404040"/>
                </a:solidFill>
                <a:latin typeface="Arial"/>
                <a:cs typeface="Arial"/>
              </a:rPr>
              <a:t>Enrollment</a:t>
            </a:r>
            <a:r>
              <a:rPr sz="4400" b="1" spc="-13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4400" b="1" spc="-105" dirty="0">
                <a:solidFill>
                  <a:srgbClr val="404040"/>
                </a:solidFill>
                <a:latin typeface="Arial"/>
                <a:cs typeface="Arial"/>
              </a:rPr>
              <a:t>Outcomes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01417" y="1616710"/>
            <a:ext cx="16471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12/16/2025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81771" y="3237229"/>
            <a:ext cx="10572750" cy="9564370"/>
            <a:chOff x="8081771" y="3237229"/>
            <a:chExt cx="10572750" cy="956437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9095" y="9799320"/>
              <a:ext cx="9885426" cy="30022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3827" y="3237229"/>
              <a:ext cx="9857613" cy="65717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1771" y="11466574"/>
              <a:ext cx="2998470" cy="1291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7867" y="10698479"/>
              <a:ext cx="2983992" cy="11018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5171" y="10695432"/>
              <a:ext cx="1927860" cy="12755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14283" y="10724387"/>
              <a:ext cx="2882265" cy="1000125"/>
            </a:xfrm>
            <a:custGeom>
              <a:avLst/>
              <a:gdLst/>
              <a:ahLst/>
              <a:cxnLst/>
              <a:rect l="l" t="t" r="r" b="b"/>
              <a:pathLst>
                <a:path w="2882265" h="1000125">
                  <a:moveTo>
                    <a:pt x="2382012" y="0"/>
                  </a:moveTo>
                  <a:lnTo>
                    <a:pt x="499745" y="0"/>
                  </a:lnTo>
                  <a:lnTo>
                    <a:pt x="451620" y="2288"/>
                  </a:lnTo>
                  <a:lnTo>
                    <a:pt x="404790" y="9012"/>
                  </a:lnTo>
                  <a:lnTo>
                    <a:pt x="359462" y="19963"/>
                  </a:lnTo>
                  <a:lnTo>
                    <a:pt x="315846" y="34933"/>
                  </a:lnTo>
                  <a:lnTo>
                    <a:pt x="274152" y="53710"/>
                  </a:lnTo>
                  <a:lnTo>
                    <a:pt x="234589" y="76087"/>
                  </a:lnTo>
                  <a:lnTo>
                    <a:pt x="197368" y="101853"/>
                  </a:lnTo>
                  <a:lnTo>
                    <a:pt x="162697" y="130799"/>
                  </a:lnTo>
                  <a:lnTo>
                    <a:pt x="130785" y="162715"/>
                  </a:lnTo>
                  <a:lnTo>
                    <a:pt x="101844" y="197394"/>
                  </a:lnTo>
                  <a:lnTo>
                    <a:pt x="76081" y="234624"/>
                  </a:lnTo>
                  <a:lnTo>
                    <a:pt x="53707" y="274197"/>
                  </a:lnTo>
                  <a:lnTo>
                    <a:pt x="34931" y="315903"/>
                  </a:lnTo>
                  <a:lnTo>
                    <a:pt x="19963" y="359533"/>
                  </a:lnTo>
                  <a:lnTo>
                    <a:pt x="9012" y="404877"/>
                  </a:lnTo>
                  <a:lnTo>
                    <a:pt x="2287" y="451726"/>
                  </a:lnTo>
                  <a:lnTo>
                    <a:pt x="0" y="499871"/>
                  </a:lnTo>
                  <a:lnTo>
                    <a:pt x="2287" y="547996"/>
                  </a:lnTo>
                  <a:lnTo>
                    <a:pt x="9012" y="594826"/>
                  </a:lnTo>
                  <a:lnTo>
                    <a:pt x="19963" y="640154"/>
                  </a:lnTo>
                  <a:lnTo>
                    <a:pt x="34931" y="683770"/>
                  </a:lnTo>
                  <a:lnTo>
                    <a:pt x="53707" y="725464"/>
                  </a:lnTo>
                  <a:lnTo>
                    <a:pt x="76081" y="765027"/>
                  </a:lnTo>
                  <a:lnTo>
                    <a:pt x="101844" y="802248"/>
                  </a:lnTo>
                  <a:lnTo>
                    <a:pt x="130785" y="836919"/>
                  </a:lnTo>
                  <a:lnTo>
                    <a:pt x="162697" y="868831"/>
                  </a:lnTo>
                  <a:lnTo>
                    <a:pt x="197368" y="897772"/>
                  </a:lnTo>
                  <a:lnTo>
                    <a:pt x="234589" y="923535"/>
                  </a:lnTo>
                  <a:lnTo>
                    <a:pt x="274152" y="945909"/>
                  </a:lnTo>
                  <a:lnTo>
                    <a:pt x="315846" y="964685"/>
                  </a:lnTo>
                  <a:lnTo>
                    <a:pt x="359462" y="979653"/>
                  </a:lnTo>
                  <a:lnTo>
                    <a:pt x="404790" y="990604"/>
                  </a:lnTo>
                  <a:lnTo>
                    <a:pt x="451620" y="997329"/>
                  </a:lnTo>
                  <a:lnTo>
                    <a:pt x="499745" y="999616"/>
                  </a:lnTo>
                  <a:lnTo>
                    <a:pt x="2382012" y="999616"/>
                  </a:lnTo>
                  <a:lnTo>
                    <a:pt x="2430136" y="997329"/>
                  </a:lnTo>
                  <a:lnTo>
                    <a:pt x="2476966" y="990604"/>
                  </a:lnTo>
                  <a:lnTo>
                    <a:pt x="2522294" y="979653"/>
                  </a:lnTo>
                  <a:lnTo>
                    <a:pt x="2565910" y="964685"/>
                  </a:lnTo>
                  <a:lnTo>
                    <a:pt x="2607604" y="945909"/>
                  </a:lnTo>
                  <a:lnTo>
                    <a:pt x="2647167" y="923535"/>
                  </a:lnTo>
                  <a:lnTo>
                    <a:pt x="2684388" y="897772"/>
                  </a:lnTo>
                  <a:lnTo>
                    <a:pt x="2719059" y="868831"/>
                  </a:lnTo>
                  <a:lnTo>
                    <a:pt x="2750971" y="836919"/>
                  </a:lnTo>
                  <a:lnTo>
                    <a:pt x="2779912" y="802248"/>
                  </a:lnTo>
                  <a:lnTo>
                    <a:pt x="2805675" y="765027"/>
                  </a:lnTo>
                  <a:lnTo>
                    <a:pt x="2828049" y="725464"/>
                  </a:lnTo>
                  <a:lnTo>
                    <a:pt x="2846825" y="683770"/>
                  </a:lnTo>
                  <a:lnTo>
                    <a:pt x="2861793" y="640154"/>
                  </a:lnTo>
                  <a:lnTo>
                    <a:pt x="2872744" y="594826"/>
                  </a:lnTo>
                  <a:lnTo>
                    <a:pt x="2879469" y="547996"/>
                  </a:lnTo>
                  <a:lnTo>
                    <a:pt x="2881757" y="499871"/>
                  </a:lnTo>
                  <a:lnTo>
                    <a:pt x="2879469" y="451726"/>
                  </a:lnTo>
                  <a:lnTo>
                    <a:pt x="2872744" y="404877"/>
                  </a:lnTo>
                  <a:lnTo>
                    <a:pt x="2861793" y="359533"/>
                  </a:lnTo>
                  <a:lnTo>
                    <a:pt x="2846825" y="315903"/>
                  </a:lnTo>
                  <a:lnTo>
                    <a:pt x="2828049" y="274197"/>
                  </a:lnTo>
                  <a:lnTo>
                    <a:pt x="2805675" y="234624"/>
                  </a:lnTo>
                  <a:lnTo>
                    <a:pt x="2779912" y="197394"/>
                  </a:lnTo>
                  <a:lnTo>
                    <a:pt x="2750971" y="162715"/>
                  </a:lnTo>
                  <a:lnTo>
                    <a:pt x="2719059" y="130799"/>
                  </a:lnTo>
                  <a:lnTo>
                    <a:pt x="2684388" y="101853"/>
                  </a:lnTo>
                  <a:lnTo>
                    <a:pt x="2647167" y="76087"/>
                  </a:lnTo>
                  <a:lnTo>
                    <a:pt x="2607604" y="53710"/>
                  </a:lnTo>
                  <a:lnTo>
                    <a:pt x="2565910" y="34933"/>
                  </a:lnTo>
                  <a:lnTo>
                    <a:pt x="2522294" y="19963"/>
                  </a:lnTo>
                  <a:lnTo>
                    <a:pt x="2476966" y="9012"/>
                  </a:lnTo>
                  <a:lnTo>
                    <a:pt x="2430136" y="2288"/>
                  </a:lnTo>
                  <a:lnTo>
                    <a:pt x="2382012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7827" y="8850630"/>
            <a:ext cx="7719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Using</a:t>
            </a:r>
            <a:r>
              <a:rPr sz="2400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outreach</a:t>
            </a:r>
            <a:r>
              <a:rPr sz="2400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data</a:t>
            </a:r>
            <a:r>
              <a:rPr sz="2400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to</a:t>
            </a:r>
            <a:r>
              <a:rPr sz="2400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identify</a:t>
            </a:r>
            <a:r>
              <a:rPr sz="2400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engagement</a:t>
            </a:r>
            <a:r>
              <a:rPr sz="2400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and</a:t>
            </a:r>
            <a:r>
              <a:rPr sz="2400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conversion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levers</a:t>
            </a:r>
            <a:r>
              <a:rPr sz="2400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that</a:t>
            </a:r>
            <a:r>
              <a:rPr sz="2400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drive</a:t>
            </a:r>
            <a:r>
              <a:rPr sz="2400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2400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85858"/>
                </a:solidFill>
                <a:latin typeface="Calibri"/>
                <a:cs typeface="Calibri"/>
              </a:rPr>
              <a:t>15%</a:t>
            </a:r>
            <a:r>
              <a:rPr sz="2400" b="1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Calibri"/>
                <a:cs typeface="Calibri"/>
              </a:rPr>
              <a:t>improvement</a:t>
            </a:r>
            <a:r>
              <a:rPr sz="2400" b="1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2400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enrollment</a:t>
            </a:r>
            <a:r>
              <a:rPr sz="2400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outcomes.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65438" y="10850118"/>
            <a:ext cx="11798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05" dirty="0">
                <a:solidFill>
                  <a:srgbClr val="7E7E7E"/>
                </a:solidFill>
                <a:latin typeface="Arial"/>
                <a:cs typeface="Arial"/>
                <a:hlinkClick r:id="rId10" action="ppaction://hlinksldjump"/>
              </a:rPr>
              <a:t>Next</a:t>
            </a:r>
            <a:endParaRPr sz="4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47280" y="1592961"/>
            <a:ext cx="5167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404040"/>
                </a:solidFill>
                <a:latin typeface="Times New Roman"/>
                <a:cs typeface="Times New Roman"/>
              </a:rPr>
              <a:t>Decision</a:t>
            </a:r>
            <a:r>
              <a:rPr sz="2800" b="1" spc="-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404040"/>
                </a:solidFill>
                <a:latin typeface="Times New Roman"/>
                <a:cs typeface="Times New Roman"/>
              </a:rPr>
              <a:t>Support</a:t>
            </a:r>
            <a:r>
              <a:rPr sz="2800" b="1" spc="-1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Team</a:t>
            </a:r>
            <a:r>
              <a:rPr sz="2800" b="1" spc="-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spc="-35" dirty="0">
                <a:solidFill>
                  <a:srgbClr val="404040"/>
                </a:solidFill>
                <a:latin typeface="Times New Roman"/>
                <a:cs typeface="Times New Roman"/>
              </a:rPr>
              <a:t>(Team</a:t>
            </a:r>
            <a:r>
              <a:rPr sz="2800" b="1" spc="-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18)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3932" y="1588389"/>
            <a:ext cx="3784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dirty="0" smtClean="0">
                <a:solidFill>
                  <a:srgbClr val="404040"/>
                </a:solidFill>
                <a:latin typeface="Times New Roman"/>
                <a:cs typeface="Times New Roman"/>
              </a:rPr>
              <a:t>Jane </a:t>
            </a:r>
            <a:r>
              <a:rPr lang="en-US" sz="2800" b="1" dirty="0" err="1" smtClean="0">
                <a:solidFill>
                  <a:srgbClr val="404040"/>
                </a:solidFill>
                <a:latin typeface="Times New Roman"/>
                <a:cs typeface="Times New Roman"/>
              </a:rPr>
              <a:t>Wamuyu</a:t>
            </a:r>
            <a:r>
              <a:rPr lang="en-US" sz="2800" b="1" dirty="0" smtClean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 smtClean="0">
                <a:solidFill>
                  <a:srgbClr val="404040"/>
                </a:solidFill>
                <a:latin typeface="Times New Roman"/>
                <a:cs typeface="Times New Roman"/>
              </a:rPr>
              <a:t>Kenda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60109" y="1248917"/>
            <a:ext cx="299085" cy="956310"/>
          </a:xfrm>
          <a:custGeom>
            <a:avLst/>
            <a:gdLst/>
            <a:ahLst/>
            <a:cxnLst/>
            <a:rect l="l" t="t" r="r" b="b"/>
            <a:pathLst>
              <a:path w="299085" h="956310">
                <a:moveTo>
                  <a:pt x="149225" y="0"/>
                </a:moveTo>
                <a:lnTo>
                  <a:pt x="102055" y="7607"/>
                </a:lnTo>
                <a:lnTo>
                  <a:pt x="61091" y="28797"/>
                </a:lnTo>
                <a:lnTo>
                  <a:pt x="28789" y="61118"/>
                </a:lnTo>
                <a:lnTo>
                  <a:pt x="7606" y="102120"/>
                </a:lnTo>
                <a:lnTo>
                  <a:pt x="0" y="149351"/>
                </a:lnTo>
                <a:lnTo>
                  <a:pt x="0" y="806830"/>
                </a:lnTo>
                <a:lnTo>
                  <a:pt x="7606" y="854062"/>
                </a:lnTo>
                <a:lnTo>
                  <a:pt x="28789" y="895064"/>
                </a:lnTo>
                <a:lnTo>
                  <a:pt x="61091" y="927385"/>
                </a:lnTo>
                <a:lnTo>
                  <a:pt x="102055" y="948575"/>
                </a:lnTo>
                <a:lnTo>
                  <a:pt x="149225" y="956182"/>
                </a:lnTo>
                <a:lnTo>
                  <a:pt x="196456" y="948575"/>
                </a:lnTo>
                <a:lnTo>
                  <a:pt x="237458" y="927385"/>
                </a:lnTo>
                <a:lnTo>
                  <a:pt x="269779" y="895064"/>
                </a:lnTo>
                <a:lnTo>
                  <a:pt x="290969" y="854062"/>
                </a:lnTo>
                <a:lnTo>
                  <a:pt x="298576" y="806830"/>
                </a:lnTo>
                <a:lnTo>
                  <a:pt x="298576" y="149351"/>
                </a:lnTo>
                <a:lnTo>
                  <a:pt x="290969" y="102120"/>
                </a:lnTo>
                <a:lnTo>
                  <a:pt x="269779" y="61118"/>
                </a:lnTo>
                <a:lnTo>
                  <a:pt x="237458" y="28797"/>
                </a:lnTo>
                <a:lnTo>
                  <a:pt x="196456" y="7607"/>
                </a:lnTo>
                <a:lnTo>
                  <a:pt x="149225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712570" y="1248917"/>
            <a:ext cx="299085" cy="956310"/>
          </a:xfrm>
          <a:custGeom>
            <a:avLst/>
            <a:gdLst/>
            <a:ahLst/>
            <a:cxnLst/>
            <a:rect l="l" t="t" r="r" b="b"/>
            <a:pathLst>
              <a:path w="299084" h="956310">
                <a:moveTo>
                  <a:pt x="149351" y="0"/>
                </a:moveTo>
                <a:lnTo>
                  <a:pt x="102168" y="7607"/>
                </a:lnTo>
                <a:lnTo>
                  <a:pt x="61173" y="28797"/>
                </a:lnTo>
                <a:lnTo>
                  <a:pt x="28834" y="61118"/>
                </a:lnTo>
                <a:lnTo>
                  <a:pt x="7619" y="102120"/>
                </a:lnTo>
                <a:lnTo>
                  <a:pt x="0" y="149351"/>
                </a:lnTo>
                <a:lnTo>
                  <a:pt x="0" y="806830"/>
                </a:lnTo>
                <a:lnTo>
                  <a:pt x="7619" y="854062"/>
                </a:lnTo>
                <a:lnTo>
                  <a:pt x="28834" y="895064"/>
                </a:lnTo>
                <a:lnTo>
                  <a:pt x="61173" y="927385"/>
                </a:lnTo>
                <a:lnTo>
                  <a:pt x="102168" y="948575"/>
                </a:lnTo>
                <a:lnTo>
                  <a:pt x="149351" y="956182"/>
                </a:lnTo>
                <a:lnTo>
                  <a:pt x="196535" y="948575"/>
                </a:lnTo>
                <a:lnTo>
                  <a:pt x="237530" y="927385"/>
                </a:lnTo>
                <a:lnTo>
                  <a:pt x="269869" y="895064"/>
                </a:lnTo>
                <a:lnTo>
                  <a:pt x="291084" y="854062"/>
                </a:lnTo>
                <a:lnTo>
                  <a:pt x="298703" y="806830"/>
                </a:lnTo>
                <a:lnTo>
                  <a:pt x="298703" y="149351"/>
                </a:lnTo>
                <a:lnTo>
                  <a:pt x="291084" y="102120"/>
                </a:lnTo>
                <a:lnTo>
                  <a:pt x="269869" y="61118"/>
                </a:lnTo>
                <a:lnTo>
                  <a:pt x="237530" y="28797"/>
                </a:lnTo>
                <a:lnTo>
                  <a:pt x="196535" y="7607"/>
                </a:lnTo>
                <a:lnTo>
                  <a:pt x="149351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4781" y="2350897"/>
            <a:ext cx="17868265" cy="95885"/>
          </a:xfrm>
          <a:custGeom>
            <a:avLst/>
            <a:gdLst/>
            <a:ahLst/>
            <a:cxnLst/>
            <a:rect l="l" t="t" r="r" b="b"/>
            <a:pathLst>
              <a:path w="17868265" h="95885">
                <a:moveTo>
                  <a:pt x="17819814" y="0"/>
                </a:moveTo>
                <a:lnTo>
                  <a:pt x="47917" y="0"/>
                </a:lnTo>
                <a:lnTo>
                  <a:pt x="29264" y="3766"/>
                </a:lnTo>
                <a:lnTo>
                  <a:pt x="14033" y="14033"/>
                </a:lnTo>
                <a:lnTo>
                  <a:pt x="3765" y="29253"/>
                </a:lnTo>
                <a:lnTo>
                  <a:pt x="0" y="47878"/>
                </a:lnTo>
                <a:lnTo>
                  <a:pt x="3765" y="66504"/>
                </a:lnTo>
                <a:lnTo>
                  <a:pt x="14033" y="81724"/>
                </a:lnTo>
                <a:lnTo>
                  <a:pt x="29264" y="91991"/>
                </a:lnTo>
                <a:lnTo>
                  <a:pt x="47917" y="95757"/>
                </a:lnTo>
                <a:lnTo>
                  <a:pt x="17819814" y="95757"/>
                </a:lnTo>
                <a:lnTo>
                  <a:pt x="17838513" y="91991"/>
                </a:lnTo>
                <a:lnTo>
                  <a:pt x="17853771" y="81724"/>
                </a:lnTo>
                <a:lnTo>
                  <a:pt x="17864052" y="66504"/>
                </a:lnTo>
                <a:lnTo>
                  <a:pt x="17867820" y="47878"/>
                </a:lnTo>
                <a:lnTo>
                  <a:pt x="17864052" y="29253"/>
                </a:lnTo>
                <a:lnTo>
                  <a:pt x="17853771" y="14033"/>
                </a:lnTo>
                <a:lnTo>
                  <a:pt x="17838513" y="3766"/>
                </a:lnTo>
                <a:lnTo>
                  <a:pt x="17819814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110325" cy="12801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51769" y="6605778"/>
            <a:ext cx="28879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Arial MT"/>
                <a:cs typeface="Arial MT"/>
              </a:rPr>
              <a:t>Thank </a:t>
            </a:r>
            <a:r>
              <a:rPr sz="4400" spc="-20" dirty="0">
                <a:latin typeface="Arial MT"/>
                <a:cs typeface="Arial MT"/>
              </a:rPr>
              <a:t>You.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670962" y="6573190"/>
            <a:ext cx="1353185" cy="810895"/>
            <a:chOff x="13670962" y="6573190"/>
            <a:chExt cx="1353185" cy="8108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1927" y="7023618"/>
              <a:ext cx="445310" cy="3369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670953" y="6573202"/>
              <a:ext cx="1353185" cy="810895"/>
            </a:xfrm>
            <a:custGeom>
              <a:avLst/>
              <a:gdLst/>
              <a:ahLst/>
              <a:cxnLst/>
              <a:rect l="l" t="t" r="r" b="b"/>
              <a:pathLst>
                <a:path w="1353184" h="810895">
                  <a:moveTo>
                    <a:pt x="311442" y="103974"/>
                  </a:moveTo>
                  <a:lnTo>
                    <a:pt x="310908" y="91986"/>
                  </a:lnTo>
                  <a:lnTo>
                    <a:pt x="305689" y="81178"/>
                  </a:lnTo>
                  <a:lnTo>
                    <a:pt x="296100" y="73279"/>
                  </a:lnTo>
                  <a:lnTo>
                    <a:pt x="177660" y="0"/>
                  </a:lnTo>
                  <a:lnTo>
                    <a:pt x="0" y="293128"/>
                  </a:lnTo>
                  <a:lnTo>
                    <a:pt x="120002" y="366420"/>
                  </a:lnTo>
                  <a:lnTo>
                    <a:pt x="131394" y="370852"/>
                  </a:lnTo>
                  <a:lnTo>
                    <a:pt x="143370" y="370319"/>
                  </a:lnTo>
                  <a:lnTo>
                    <a:pt x="154190" y="365099"/>
                  </a:lnTo>
                  <a:lnTo>
                    <a:pt x="162077" y="355498"/>
                  </a:lnTo>
                  <a:lnTo>
                    <a:pt x="307009" y="115379"/>
                  </a:lnTo>
                  <a:lnTo>
                    <a:pt x="311442" y="103974"/>
                  </a:lnTo>
                  <a:close/>
                </a:path>
                <a:path w="1353184" h="810895">
                  <a:moveTo>
                    <a:pt x="1026985" y="539496"/>
                  </a:moveTo>
                  <a:lnTo>
                    <a:pt x="1026617" y="530136"/>
                  </a:lnTo>
                  <a:lnTo>
                    <a:pt x="1026502" y="527215"/>
                  </a:lnTo>
                  <a:lnTo>
                    <a:pt x="1023099" y="516153"/>
                  </a:lnTo>
                  <a:lnTo>
                    <a:pt x="1017346" y="506171"/>
                  </a:lnTo>
                  <a:lnTo>
                    <a:pt x="1009840" y="497395"/>
                  </a:lnTo>
                  <a:lnTo>
                    <a:pt x="995299" y="484924"/>
                  </a:lnTo>
                  <a:lnTo>
                    <a:pt x="920750" y="420992"/>
                  </a:lnTo>
                  <a:lnTo>
                    <a:pt x="758939" y="282219"/>
                  </a:lnTo>
                  <a:lnTo>
                    <a:pt x="741794" y="266623"/>
                  </a:lnTo>
                  <a:lnTo>
                    <a:pt x="634263" y="389801"/>
                  </a:lnTo>
                  <a:lnTo>
                    <a:pt x="621461" y="402348"/>
                  </a:lnTo>
                  <a:lnTo>
                    <a:pt x="606602" y="411835"/>
                  </a:lnTo>
                  <a:lnTo>
                    <a:pt x="590003" y="418096"/>
                  </a:lnTo>
                  <a:lnTo>
                    <a:pt x="571931" y="420992"/>
                  </a:lnTo>
                  <a:lnTo>
                    <a:pt x="564146" y="420992"/>
                  </a:lnTo>
                  <a:lnTo>
                    <a:pt x="546976" y="419531"/>
                  </a:lnTo>
                  <a:lnTo>
                    <a:pt x="530834" y="415150"/>
                  </a:lnTo>
                  <a:lnTo>
                    <a:pt x="530047" y="414756"/>
                  </a:lnTo>
                  <a:lnTo>
                    <a:pt x="516153" y="407835"/>
                  </a:lnTo>
                  <a:lnTo>
                    <a:pt x="503364" y="397598"/>
                  </a:lnTo>
                  <a:lnTo>
                    <a:pt x="480860" y="367906"/>
                  </a:lnTo>
                  <a:lnTo>
                    <a:pt x="471805" y="333082"/>
                  </a:lnTo>
                  <a:lnTo>
                    <a:pt x="476186" y="297395"/>
                  </a:lnTo>
                  <a:lnTo>
                    <a:pt x="494017" y="265061"/>
                  </a:lnTo>
                  <a:lnTo>
                    <a:pt x="581291" y="164426"/>
                  </a:lnTo>
                  <a:lnTo>
                    <a:pt x="585952" y="159042"/>
                  </a:lnTo>
                  <a:lnTo>
                    <a:pt x="540651" y="157988"/>
                  </a:lnTo>
                  <a:lnTo>
                    <a:pt x="491312" y="161886"/>
                  </a:lnTo>
                  <a:lnTo>
                    <a:pt x="438746" y="164426"/>
                  </a:lnTo>
                  <a:lnTo>
                    <a:pt x="383794" y="159334"/>
                  </a:lnTo>
                  <a:lnTo>
                    <a:pt x="327266" y="140322"/>
                  </a:lnTo>
                  <a:lnTo>
                    <a:pt x="191681" y="364858"/>
                  </a:lnTo>
                  <a:lnTo>
                    <a:pt x="297649" y="488035"/>
                  </a:lnTo>
                  <a:lnTo>
                    <a:pt x="338175" y="441261"/>
                  </a:lnTo>
                  <a:lnTo>
                    <a:pt x="350062" y="429882"/>
                  </a:lnTo>
                  <a:lnTo>
                    <a:pt x="364274" y="421576"/>
                  </a:lnTo>
                  <a:lnTo>
                    <a:pt x="380250" y="416483"/>
                  </a:lnTo>
                  <a:lnTo>
                    <a:pt x="397395" y="414756"/>
                  </a:lnTo>
                  <a:lnTo>
                    <a:pt x="411340" y="415925"/>
                  </a:lnTo>
                  <a:lnTo>
                    <a:pt x="425234" y="419531"/>
                  </a:lnTo>
                  <a:lnTo>
                    <a:pt x="425069" y="419531"/>
                  </a:lnTo>
                  <a:lnTo>
                    <a:pt x="437502" y="425284"/>
                  </a:lnTo>
                  <a:lnTo>
                    <a:pt x="467906" y="458609"/>
                  </a:lnTo>
                  <a:lnTo>
                    <a:pt x="475310" y="489597"/>
                  </a:lnTo>
                  <a:lnTo>
                    <a:pt x="481418" y="487553"/>
                  </a:lnTo>
                  <a:lnTo>
                    <a:pt x="487972" y="486092"/>
                  </a:lnTo>
                  <a:lnTo>
                    <a:pt x="494817" y="485216"/>
                  </a:lnTo>
                  <a:lnTo>
                    <a:pt x="501802" y="484924"/>
                  </a:lnTo>
                  <a:lnTo>
                    <a:pt x="515759" y="486092"/>
                  </a:lnTo>
                  <a:lnTo>
                    <a:pt x="553237" y="503631"/>
                  </a:lnTo>
                  <a:lnTo>
                    <a:pt x="578002" y="545287"/>
                  </a:lnTo>
                  <a:lnTo>
                    <a:pt x="579729" y="561327"/>
                  </a:lnTo>
                  <a:lnTo>
                    <a:pt x="585952" y="559765"/>
                  </a:lnTo>
                  <a:lnTo>
                    <a:pt x="593750" y="558203"/>
                  </a:lnTo>
                  <a:lnTo>
                    <a:pt x="599986" y="558203"/>
                  </a:lnTo>
                  <a:lnTo>
                    <a:pt x="646734" y="575360"/>
                  </a:lnTo>
                  <a:lnTo>
                    <a:pt x="667651" y="609663"/>
                  </a:lnTo>
                  <a:lnTo>
                    <a:pt x="667778" y="610006"/>
                  </a:lnTo>
                  <a:lnTo>
                    <a:pt x="670115" y="623697"/>
                  </a:lnTo>
                  <a:lnTo>
                    <a:pt x="674789" y="622134"/>
                  </a:lnTo>
                  <a:lnTo>
                    <a:pt x="681024" y="620572"/>
                  </a:lnTo>
                  <a:lnTo>
                    <a:pt x="687260" y="620572"/>
                  </a:lnTo>
                  <a:lnTo>
                    <a:pt x="698627" y="621474"/>
                  </a:lnTo>
                  <a:lnTo>
                    <a:pt x="736219" y="645160"/>
                  </a:lnTo>
                  <a:lnTo>
                    <a:pt x="749592" y="678268"/>
                  </a:lnTo>
                  <a:lnTo>
                    <a:pt x="749350" y="690816"/>
                  </a:lnTo>
                  <a:lnTo>
                    <a:pt x="746467" y="702627"/>
                  </a:lnTo>
                  <a:lnTo>
                    <a:pt x="741260" y="713574"/>
                  </a:lnTo>
                  <a:lnTo>
                    <a:pt x="734009" y="723480"/>
                  </a:lnTo>
                  <a:lnTo>
                    <a:pt x="681024" y="784301"/>
                  </a:lnTo>
                  <a:lnTo>
                    <a:pt x="702843" y="801446"/>
                  </a:lnTo>
                  <a:lnTo>
                    <a:pt x="711314" y="805764"/>
                  </a:lnTo>
                  <a:lnTo>
                    <a:pt x="720369" y="809053"/>
                  </a:lnTo>
                  <a:lnTo>
                    <a:pt x="730008" y="810882"/>
                  </a:lnTo>
                  <a:lnTo>
                    <a:pt x="739990" y="810882"/>
                  </a:lnTo>
                  <a:lnTo>
                    <a:pt x="763905" y="803833"/>
                  </a:lnTo>
                  <a:lnTo>
                    <a:pt x="782320" y="788974"/>
                  </a:lnTo>
                  <a:lnTo>
                    <a:pt x="793711" y="768261"/>
                  </a:lnTo>
                  <a:lnTo>
                    <a:pt x="796340" y="743750"/>
                  </a:lnTo>
                  <a:lnTo>
                    <a:pt x="796340" y="742200"/>
                  </a:lnTo>
                  <a:lnTo>
                    <a:pt x="801014" y="743750"/>
                  </a:lnTo>
                  <a:lnTo>
                    <a:pt x="811923" y="743750"/>
                  </a:lnTo>
                  <a:lnTo>
                    <a:pt x="817219" y="742200"/>
                  </a:lnTo>
                  <a:lnTo>
                    <a:pt x="835596" y="736790"/>
                  </a:lnTo>
                  <a:lnTo>
                    <a:pt x="853998" y="721931"/>
                  </a:lnTo>
                  <a:lnTo>
                    <a:pt x="865403" y="701217"/>
                  </a:lnTo>
                  <a:lnTo>
                    <a:pt x="868032" y="676706"/>
                  </a:lnTo>
                  <a:lnTo>
                    <a:pt x="868032" y="675144"/>
                  </a:lnTo>
                  <a:lnTo>
                    <a:pt x="872705" y="676706"/>
                  </a:lnTo>
                  <a:lnTo>
                    <a:pt x="883615" y="676706"/>
                  </a:lnTo>
                  <a:lnTo>
                    <a:pt x="888911" y="675144"/>
                  </a:lnTo>
                  <a:lnTo>
                    <a:pt x="907275" y="669734"/>
                  </a:lnTo>
                  <a:lnTo>
                    <a:pt x="925690" y="654875"/>
                  </a:lnTo>
                  <a:lnTo>
                    <a:pt x="937082" y="634174"/>
                  </a:lnTo>
                  <a:lnTo>
                    <a:pt x="938377" y="622134"/>
                  </a:lnTo>
                  <a:lnTo>
                    <a:pt x="938441" y="621474"/>
                  </a:lnTo>
                  <a:lnTo>
                    <a:pt x="938542" y="620572"/>
                  </a:lnTo>
                  <a:lnTo>
                    <a:pt x="939673" y="610006"/>
                  </a:lnTo>
                  <a:lnTo>
                    <a:pt x="939711" y="606539"/>
                  </a:lnTo>
                  <a:lnTo>
                    <a:pt x="938174" y="603478"/>
                  </a:lnTo>
                  <a:lnTo>
                    <a:pt x="938149" y="600303"/>
                  </a:lnTo>
                  <a:lnTo>
                    <a:pt x="945464" y="603478"/>
                  </a:lnTo>
                  <a:lnTo>
                    <a:pt x="953350" y="605764"/>
                  </a:lnTo>
                  <a:lnTo>
                    <a:pt x="961821" y="606882"/>
                  </a:lnTo>
                  <a:lnTo>
                    <a:pt x="970876" y="606539"/>
                  </a:lnTo>
                  <a:lnTo>
                    <a:pt x="992073" y="600303"/>
                  </a:lnTo>
                  <a:lnTo>
                    <a:pt x="994549" y="599579"/>
                  </a:lnTo>
                  <a:lnTo>
                    <a:pt x="1012952" y="584708"/>
                  </a:lnTo>
                  <a:lnTo>
                    <a:pt x="1024356" y="564007"/>
                  </a:lnTo>
                  <a:lnTo>
                    <a:pt x="1024813" y="559765"/>
                  </a:lnTo>
                  <a:lnTo>
                    <a:pt x="1024851" y="559346"/>
                  </a:lnTo>
                  <a:lnTo>
                    <a:pt x="1024978" y="558203"/>
                  </a:lnTo>
                  <a:lnTo>
                    <a:pt x="1026985" y="539496"/>
                  </a:lnTo>
                  <a:close/>
                </a:path>
                <a:path w="1353184" h="810895">
                  <a:moveTo>
                    <a:pt x="1159446" y="363296"/>
                  </a:moveTo>
                  <a:lnTo>
                    <a:pt x="1072730" y="221411"/>
                  </a:lnTo>
                  <a:lnTo>
                    <a:pt x="1039380" y="166852"/>
                  </a:lnTo>
                  <a:lnTo>
                    <a:pt x="1026985" y="146558"/>
                  </a:lnTo>
                  <a:lnTo>
                    <a:pt x="973607" y="161315"/>
                  </a:lnTo>
                  <a:lnTo>
                    <a:pt x="923798" y="166852"/>
                  </a:lnTo>
                  <a:lnTo>
                    <a:pt x="876757" y="165214"/>
                  </a:lnTo>
                  <a:lnTo>
                    <a:pt x="831634" y="158457"/>
                  </a:lnTo>
                  <a:lnTo>
                    <a:pt x="787641" y="148615"/>
                  </a:lnTo>
                  <a:lnTo>
                    <a:pt x="743940" y="137731"/>
                  </a:lnTo>
                  <a:lnTo>
                    <a:pt x="699719" y="127850"/>
                  </a:lnTo>
                  <a:lnTo>
                    <a:pt x="698157" y="127850"/>
                  </a:lnTo>
                  <a:lnTo>
                    <a:pt x="691934" y="126288"/>
                  </a:lnTo>
                  <a:lnTo>
                    <a:pt x="677735" y="126606"/>
                  </a:lnTo>
                  <a:lnTo>
                    <a:pt x="638949" y="146558"/>
                  </a:lnTo>
                  <a:lnTo>
                    <a:pt x="515835" y="286893"/>
                  </a:lnTo>
                  <a:lnTo>
                    <a:pt x="500253" y="332308"/>
                  </a:lnTo>
                  <a:lnTo>
                    <a:pt x="506628" y="355092"/>
                  </a:lnTo>
                  <a:lnTo>
                    <a:pt x="544271" y="386689"/>
                  </a:lnTo>
                  <a:lnTo>
                    <a:pt x="568820" y="389801"/>
                  </a:lnTo>
                  <a:lnTo>
                    <a:pt x="580428" y="387705"/>
                  </a:lnTo>
                  <a:lnTo>
                    <a:pt x="591604" y="383565"/>
                  </a:lnTo>
                  <a:lnTo>
                    <a:pt x="601903" y="377088"/>
                  </a:lnTo>
                  <a:lnTo>
                    <a:pt x="610895" y="367982"/>
                  </a:lnTo>
                  <a:lnTo>
                    <a:pt x="738682" y="221411"/>
                  </a:lnTo>
                  <a:lnTo>
                    <a:pt x="1030097" y="472452"/>
                  </a:lnTo>
                  <a:lnTo>
                    <a:pt x="1035189" y="477583"/>
                  </a:lnTo>
                  <a:lnTo>
                    <a:pt x="1039253" y="482003"/>
                  </a:lnTo>
                  <a:lnTo>
                    <a:pt x="1043025" y="486702"/>
                  </a:lnTo>
                  <a:lnTo>
                    <a:pt x="1047242" y="492721"/>
                  </a:lnTo>
                  <a:lnTo>
                    <a:pt x="1159446" y="363296"/>
                  </a:lnTo>
                  <a:close/>
                </a:path>
                <a:path w="1353184" h="810895">
                  <a:moveTo>
                    <a:pt x="1352689" y="293128"/>
                  </a:moveTo>
                  <a:lnTo>
                    <a:pt x="1176591" y="0"/>
                  </a:lnTo>
                  <a:lnTo>
                    <a:pt x="1056589" y="73279"/>
                  </a:lnTo>
                  <a:lnTo>
                    <a:pt x="1047000" y="81178"/>
                  </a:lnTo>
                  <a:lnTo>
                    <a:pt x="1041793" y="91986"/>
                  </a:lnTo>
                  <a:lnTo>
                    <a:pt x="1041247" y="103974"/>
                  </a:lnTo>
                  <a:lnTo>
                    <a:pt x="1045679" y="115379"/>
                  </a:lnTo>
                  <a:lnTo>
                    <a:pt x="1190612" y="355498"/>
                  </a:lnTo>
                  <a:lnTo>
                    <a:pt x="1198499" y="365099"/>
                  </a:lnTo>
                  <a:lnTo>
                    <a:pt x="1209319" y="370319"/>
                  </a:lnTo>
                  <a:lnTo>
                    <a:pt x="1221295" y="370852"/>
                  </a:lnTo>
                  <a:lnTo>
                    <a:pt x="1232687" y="366420"/>
                  </a:lnTo>
                  <a:lnTo>
                    <a:pt x="1352689" y="293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644633"/>
            <a:ext cx="8651345" cy="815696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15221" y="9951466"/>
            <a:ext cx="87452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MT"/>
                <a:cs typeface="Arial MT"/>
              </a:rPr>
              <a:t>Video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presentation: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https://drive.google.com/file/d/1oQGUvpgTuUx97YrsnX</a:t>
            </a:r>
            <a:r>
              <a:rPr sz="2800" spc="-1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w6_7NLNUy5Vkm1/view?usp=sharing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110325" cy="12801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66993" y="1519135"/>
            <a:ext cx="2337435" cy="816610"/>
          </a:xfrm>
          <a:custGeom>
            <a:avLst/>
            <a:gdLst/>
            <a:ahLst/>
            <a:cxnLst/>
            <a:rect l="l" t="t" r="r" b="b"/>
            <a:pathLst>
              <a:path w="2337434" h="816610">
                <a:moveTo>
                  <a:pt x="1506283" y="361886"/>
                </a:moveTo>
                <a:lnTo>
                  <a:pt x="1308671" y="312216"/>
                </a:lnTo>
                <a:lnTo>
                  <a:pt x="1143330" y="270662"/>
                </a:lnTo>
                <a:lnTo>
                  <a:pt x="1142339" y="246075"/>
                </a:lnTo>
                <a:lnTo>
                  <a:pt x="1142238" y="243497"/>
                </a:lnTo>
                <a:lnTo>
                  <a:pt x="1134706" y="220103"/>
                </a:lnTo>
                <a:lnTo>
                  <a:pt x="1134630" y="219849"/>
                </a:lnTo>
                <a:lnTo>
                  <a:pt x="1130300" y="216128"/>
                </a:lnTo>
                <a:lnTo>
                  <a:pt x="1113980" y="202095"/>
                </a:lnTo>
                <a:lnTo>
                  <a:pt x="1073759" y="192608"/>
                </a:lnTo>
                <a:lnTo>
                  <a:pt x="1053960" y="197777"/>
                </a:lnTo>
                <a:lnTo>
                  <a:pt x="1037844" y="208191"/>
                </a:lnTo>
                <a:lnTo>
                  <a:pt x="1018882" y="216128"/>
                </a:lnTo>
                <a:lnTo>
                  <a:pt x="990574" y="213893"/>
                </a:lnTo>
                <a:lnTo>
                  <a:pt x="998143" y="146989"/>
                </a:lnTo>
                <a:lnTo>
                  <a:pt x="978217" y="138290"/>
                </a:lnTo>
                <a:lnTo>
                  <a:pt x="957872" y="128358"/>
                </a:lnTo>
                <a:lnTo>
                  <a:pt x="938377" y="120904"/>
                </a:lnTo>
                <a:lnTo>
                  <a:pt x="927442" y="120091"/>
                </a:lnTo>
                <a:lnTo>
                  <a:pt x="921016" y="119621"/>
                </a:lnTo>
                <a:lnTo>
                  <a:pt x="880160" y="120091"/>
                </a:lnTo>
                <a:lnTo>
                  <a:pt x="843699" y="111252"/>
                </a:lnTo>
                <a:lnTo>
                  <a:pt x="808088" y="100520"/>
                </a:lnTo>
                <a:lnTo>
                  <a:pt x="769772" y="95288"/>
                </a:lnTo>
                <a:lnTo>
                  <a:pt x="700214" y="153073"/>
                </a:lnTo>
                <a:lnTo>
                  <a:pt x="709498" y="172605"/>
                </a:lnTo>
                <a:lnTo>
                  <a:pt x="717880" y="192290"/>
                </a:lnTo>
                <a:lnTo>
                  <a:pt x="725373" y="212128"/>
                </a:lnTo>
                <a:lnTo>
                  <a:pt x="731964" y="232143"/>
                </a:lnTo>
                <a:lnTo>
                  <a:pt x="739406" y="251637"/>
                </a:lnTo>
                <a:lnTo>
                  <a:pt x="755218" y="270281"/>
                </a:lnTo>
                <a:lnTo>
                  <a:pt x="769607" y="289864"/>
                </a:lnTo>
                <a:lnTo>
                  <a:pt x="772807" y="312216"/>
                </a:lnTo>
                <a:lnTo>
                  <a:pt x="722185" y="296760"/>
                </a:lnTo>
                <a:lnTo>
                  <a:pt x="686600" y="273697"/>
                </a:lnTo>
                <a:lnTo>
                  <a:pt x="678815" y="265595"/>
                </a:lnTo>
                <a:lnTo>
                  <a:pt x="660082" y="246075"/>
                </a:lnTo>
                <a:lnTo>
                  <a:pt x="658660" y="244297"/>
                </a:lnTo>
                <a:lnTo>
                  <a:pt x="636689" y="216928"/>
                </a:lnTo>
                <a:lnTo>
                  <a:pt x="614362" y="191135"/>
                </a:lnTo>
                <a:lnTo>
                  <a:pt x="591883" y="171691"/>
                </a:lnTo>
                <a:lnTo>
                  <a:pt x="564591" y="158915"/>
                </a:lnTo>
                <a:lnTo>
                  <a:pt x="527799" y="153073"/>
                </a:lnTo>
                <a:lnTo>
                  <a:pt x="489026" y="178447"/>
                </a:lnTo>
                <a:lnTo>
                  <a:pt x="467118" y="196405"/>
                </a:lnTo>
                <a:lnTo>
                  <a:pt x="453999" y="215506"/>
                </a:lnTo>
                <a:lnTo>
                  <a:pt x="441604" y="244297"/>
                </a:lnTo>
                <a:lnTo>
                  <a:pt x="261632" y="188544"/>
                </a:lnTo>
                <a:lnTo>
                  <a:pt x="291261" y="168338"/>
                </a:lnTo>
                <a:lnTo>
                  <a:pt x="329692" y="163715"/>
                </a:lnTo>
                <a:lnTo>
                  <a:pt x="369239" y="160604"/>
                </a:lnTo>
                <a:lnTo>
                  <a:pt x="402272" y="144957"/>
                </a:lnTo>
                <a:lnTo>
                  <a:pt x="349605" y="137896"/>
                </a:lnTo>
                <a:lnTo>
                  <a:pt x="296418" y="133997"/>
                </a:lnTo>
                <a:lnTo>
                  <a:pt x="243014" y="133273"/>
                </a:lnTo>
                <a:lnTo>
                  <a:pt x="189712" y="135712"/>
                </a:lnTo>
                <a:lnTo>
                  <a:pt x="136829" y="141300"/>
                </a:lnTo>
                <a:lnTo>
                  <a:pt x="84683" y="150025"/>
                </a:lnTo>
                <a:lnTo>
                  <a:pt x="49898" y="171323"/>
                </a:lnTo>
                <a:lnTo>
                  <a:pt x="13182" y="199847"/>
                </a:lnTo>
                <a:lnTo>
                  <a:pt x="0" y="220103"/>
                </a:lnTo>
                <a:lnTo>
                  <a:pt x="9499" y="241312"/>
                </a:lnTo>
                <a:lnTo>
                  <a:pt x="40830" y="272681"/>
                </a:lnTo>
                <a:lnTo>
                  <a:pt x="39382" y="282689"/>
                </a:lnTo>
                <a:lnTo>
                  <a:pt x="42913" y="288137"/>
                </a:lnTo>
                <a:lnTo>
                  <a:pt x="49542" y="290931"/>
                </a:lnTo>
                <a:lnTo>
                  <a:pt x="57467" y="292963"/>
                </a:lnTo>
                <a:lnTo>
                  <a:pt x="130060" y="265595"/>
                </a:lnTo>
                <a:lnTo>
                  <a:pt x="160299" y="340601"/>
                </a:lnTo>
                <a:lnTo>
                  <a:pt x="147332" y="353656"/>
                </a:lnTo>
                <a:lnTo>
                  <a:pt x="131381" y="367461"/>
                </a:lnTo>
                <a:lnTo>
                  <a:pt x="120027" y="380136"/>
                </a:lnTo>
                <a:lnTo>
                  <a:pt x="119684" y="380644"/>
                </a:lnTo>
                <a:lnTo>
                  <a:pt x="119608" y="384187"/>
                </a:lnTo>
                <a:lnTo>
                  <a:pt x="119519" y="388721"/>
                </a:lnTo>
                <a:lnTo>
                  <a:pt x="119468" y="391287"/>
                </a:lnTo>
                <a:lnTo>
                  <a:pt x="134239" y="399935"/>
                </a:lnTo>
                <a:lnTo>
                  <a:pt x="158229" y="408012"/>
                </a:lnTo>
                <a:lnTo>
                  <a:pt x="184759" y="416090"/>
                </a:lnTo>
                <a:lnTo>
                  <a:pt x="207187" y="424738"/>
                </a:lnTo>
                <a:lnTo>
                  <a:pt x="224078" y="434949"/>
                </a:lnTo>
                <a:lnTo>
                  <a:pt x="240550" y="445452"/>
                </a:lnTo>
                <a:lnTo>
                  <a:pt x="256603" y="456234"/>
                </a:lnTo>
                <a:lnTo>
                  <a:pt x="272211" y="467309"/>
                </a:lnTo>
                <a:lnTo>
                  <a:pt x="313118" y="484670"/>
                </a:lnTo>
                <a:lnTo>
                  <a:pt x="358432" y="492340"/>
                </a:lnTo>
                <a:lnTo>
                  <a:pt x="404660" y="490448"/>
                </a:lnTo>
                <a:lnTo>
                  <a:pt x="448259" y="479171"/>
                </a:lnTo>
                <a:lnTo>
                  <a:pt x="485711" y="458609"/>
                </a:lnTo>
                <a:lnTo>
                  <a:pt x="513384" y="421970"/>
                </a:lnTo>
                <a:lnTo>
                  <a:pt x="518731" y="412191"/>
                </a:lnTo>
                <a:lnTo>
                  <a:pt x="525208" y="402615"/>
                </a:lnTo>
                <a:lnTo>
                  <a:pt x="530821" y="393319"/>
                </a:lnTo>
                <a:lnTo>
                  <a:pt x="561124" y="395097"/>
                </a:lnTo>
                <a:lnTo>
                  <a:pt x="588302" y="396989"/>
                </a:lnTo>
                <a:lnTo>
                  <a:pt x="612063" y="393738"/>
                </a:lnTo>
                <a:lnTo>
                  <a:pt x="612698" y="393319"/>
                </a:lnTo>
                <a:lnTo>
                  <a:pt x="632155" y="380136"/>
                </a:lnTo>
                <a:lnTo>
                  <a:pt x="653326" y="380136"/>
                </a:lnTo>
                <a:lnTo>
                  <a:pt x="653326" y="427774"/>
                </a:lnTo>
                <a:lnTo>
                  <a:pt x="703211" y="432308"/>
                </a:lnTo>
                <a:lnTo>
                  <a:pt x="745007" y="421436"/>
                </a:lnTo>
                <a:lnTo>
                  <a:pt x="783691" y="404114"/>
                </a:lnTo>
                <a:lnTo>
                  <a:pt x="824217" y="389255"/>
                </a:lnTo>
                <a:lnTo>
                  <a:pt x="834809" y="466293"/>
                </a:lnTo>
                <a:lnTo>
                  <a:pt x="796378" y="468795"/>
                </a:lnTo>
                <a:lnTo>
                  <a:pt x="758291" y="472859"/>
                </a:lnTo>
                <a:lnTo>
                  <a:pt x="720661" y="478447"/>
                </a:lnTo>
                <a:lnTo>
                  <a:pt x="683577" y="485559"/>
                </a:lnTo>
                <a:lnTo>
                  <a:pt x="640422" y="499986"/>
                </a:lnTo>
                <a:lnTo>
                  <a:pt x="595718" y="511746"/>
                </a:lnTo>
                <a:lnTo>
                  <a:pt x="549732" y="520788"/>
                </a:lnTo>
                <a:lnTo>
                  <a:pt x="502742" y="527062"/>
                </a:lnTo>
                <a:lnTo>
                  <a:pt x="455002" y="530542"/>
                </a:lnTo>
                <a:lnTo>
                  <a:pt x="406819" y="531177"/>
                </a:lnTo>
                <a:lnTo>
                  <a:pt x="407352" y="547979"/>
                </a:lnTo>
                <a:lnTo>
                  <a:pt x="407403" y="549579"/>
                </a:lnTo>
                <a:lnTo>
                  <a:pt x="411543" y="565137"/>
                </a:lnTo>
                <a:lnTo>
                  <a:pt x="422770" y="577646"/>
                </a:lnTo>
                <a:lnTo>
                  <a:pt x="444627" y="586930"/>
                </a:lnTo>
                <a:lnTo>
                  <a:pt x="497471" y="581571"/>
                </a:lnTo>
                <a:lnTo>
                  <a:pt x="550075" y="577100"/>
                </a:lnTo>
                <a:lnTo>
                  <a:pt x="603656" y="573430"/>
                </a:lnTo>
                <a:lnTo>
                  <a:pt x="656945" y="570649"/>
                </a:lnTo>
                <a:lnTo>
                  <a:pt x="710311" y="568731"/>
                </a:lnTo>
                <a:lnTo>
                  <a:pt x="762292" y="567690"/>
                </a:lnTo>
                <a:lnTo>
                  <a:pt x="766749" y="564629"/>
                </a:lnTo>
                <a:lnTo>
                  <a:pt x="783920" y="567690"/>
                </a:lnTo>
                <a:lnTo>
                  <a:pt x="834809" y="567690"/>
                </a:lnTo>
                <a:lnTo>
                  <a:pt x="834809" y="576783"/>
                </a:lnTo>
                <a:lnTo>
                  <a:pt x="766749" y="564629"/>
                </a:lnTo>
                <a:lnTo>
                  <a:pt x="755599" y="572312"/>
                </a:lnTo>
                <a:lnTo>
                  <a:pt x="744448" y="580466"/>
                </a:lnTo>
                <a:lnTo>
                  <a:pt x="736511" y="585089"/>
                </a:lnTo>
                <a:lnTo>
                  <a:pt x="736511" y="633552"/>
                </a:lnTo>
                <a:lnTo>
                  <a:pt x="710844" y="646239"/>
                </a:lnTo>
                <a:lnTo>
                  <a:pt x="687730" y="648385"/>
                </a:lnTo>
                <a:lnTo>
                  <a:pt x="645769" y="642683"/>
                </a:lnTo>
                <a:lnTo>
                  <a:pt x="648792" y="642683"/>
                </a:lnTo>
                <a:lnTo>
                  <a:pt x="707263" y="636600"/>
                </a:lnTo>
                <a:lnTo>
                  <a:pt x="736511" y="633552"/>
                </a:lnTo>
                <a:lnTo>
                  <a:pt x="736511" y="585089"/>
                </a:lnTo>
                <a:lnTo>
                  <a:pt x="732726" y="587286"/>
                </a:lnTo>
                <a:lnTo>
                  <a:pt x="719874" y="590981"/>
                </a:lnTo>
                <a:lnTo>
                  <a:pt x="693077" y="597115"/>
                </a:lnTo>
                <a:lnTo>
                  <a:pt x="669442" y="607072"/>
                </a:lnTo>
                <a:lnTo>
                  <a:pt x="649846" y="620395"/>
                </a:lnTo>
                <a:lnTo>
                  <a:pt x="635177" y="636600"/>
                </a:lnTo>
                <a:lnTo>
                  <a:pt x="545947" y="636600"/>
                </a:lnTo>
                <a:lnTo>
                  <a:pt x="525056" y="633793"/>
                </a:lnTo>
                <a:lnTo>
                  <a:pt x="503605" y="630135"/>
                </a:lnTo>
                <a:lnTo>
                  <a:pt x="482142" y="632752"/>
                </a:lnTo>
                <a:lnTo>
                  <a:pt x="461264" y="648766"/>
                </a:lnTo>
                <a:lnTo>
                  <a:pt x="469976" y="658329"/>
                </a:lnTo>
                <a:lnTo>
                  <a:pt x="478840" y="669036"/>
                </a:lnTo>
                <a:lnTo>
                  <a:pt x="547979" y="704697"/>
                </a:lnTo>
                <a:lnTo>
                  <a:pt x="597052" y="718210"/>
                </a:lnTo>
                <a:lnTo>
                  <a:pt x="648436" y="726668"/>
                </a:lnTo>
                <a:lnTo>
                  <a:pt x="701268" y="729919"/>
                </a:lnTo>
                <a:lnTo>
                  <a:pt x="754659" y="727824"/>
                </a:lnTo>
                <a:lnTo>
                  <a:pt x="743991" y="741400"/>
                </a:lnTo>
                <a:lnTo>
                  <a:pt x="732917" y="752792"/>
                </a:lnTo>
                <a:lnTo>
                  <a:pt x="725512" y="763612"/>
                </a:lnTo>
                <a:lnTo>
                  <a:pt x="725919" y="775474"/>
                </a:lnTo>
                <a:lnTo>
                  <a:pt x="753376" y="792734"/>
                </a:lnTo>
                <a:lnTo>
                  <a:pt x="784517" y="807910"/>
                </a:lnTo>
                <a:lnTo>
                  <a:pt x="820775" y="816241"/>
                </a:lnTo>
                <a:lnTo>
                  <a:pt x="863536" y="812977"/>
                </a:lnTo>
                <a:lnTo>
                  <a:pt x="899325" y="766343"/>
                </a:lnTo>
                <a:lnTo>
                  <a:pt x="922883" y="727824"/>
                </a:lnTo>
                <a:lnTo>
                  <a:pt x="928573" y="717689"/>
                </a:lnTo>
                <a:lnTo>
                  <a:pt x="947191" y="685863"/>
                </a:lnTo>
                <a:lnTo>
                  <a:pt x="977061" y="658863"/>
                </a:lnTo>
                <a:lnTo>
                  <a:pt x="996772" y="648385"/>
                </a:lnTo>
                <a:lnTo>
                  <a:pt x="1016330" y="637971"/>
                </a:lnTo>
                <a:lnTo>
                  <a:pt x="1031608" y="633552"/>
                </a:lnTo>
                <a:lnTo>
                  <a:pt x="1063167" y="624433"/>
                </a:lnTo>
                <a:lnTo>
                  <a:pt x="1076667" y="612457"/>
                </a:lnTo>
                <a:lnTo>
                  <a:pt x="1080376" y="595541"/>
                </a:lnTo>
                <a:lnTo>
                  <a:pt x="1080439" y="576783"/>
                </a:lnTo>
                <a:lnTo>
                  <a:pt x="1082167" y="565137"/>
                </a:lnTo>
                <a:lnTo>
                  <a:pt x="1104011" y="530161"/>
                </a:lnTo>
                <a:lnTo>
                  <a:pt x="1144155" y="514477"/>
                </a:lnTo>
                <a:lnTo>
                  <a:pt x="1164310" y="491388"/>
                </a:lnTo>
                <a:lnTo>
                  <a:pt x="1173975" y="464870"/>
                </a:lnTo>
                <a:lnTo>
                  <a:pt x="1182611" y="439039"/>
                </a:lnTo>
                <a:lnTo>
                  <a:pt x="1182370" y="439039"/>
                </a:lnTo>
                <a:lnTo>
                  <a:pt x="1236713" y="418147"/>
                </a:lnTo>
                <a:lnTo>
                  <a:pt x="1288516" y="400405"/>
                </a:lnTo>
                <a:lnTo>
                  <a:pt x="1340497" y="391541"/>
                </a:lnTo>
                <a:lnTo>
                  <a:pt x="1366139" y="388721"/>
                </a:lnTo>
                <a:lnTo>
                  <a:pt x="1391348" y="384187"/>
                </a:lnTo>
                <a:lnTo>
                  <a:pt x="1418031" y="381279"/>
                </a:lnTo>
                <a:lnTo>
                  <a:pt x="1447114" y="380644"/>
                </a:lnTo>
                <a:lnTo>
                  <a:pt x="1450543" y="380136"/>
                </a:lnTo>
                <a:lnTo>
                  <a:pt x="1477060" y="376212"/>
                </a:lnTo>
                <a:lnTo>
                  <a:pt x="1506283" y="361886"/>
                </a:lnTo>
                <a:close/>
              </a:path>
              <a:path w="2337434" h="816610">
                <a:moveTo>
                  <a:pt x="1931250" y="586930"/>
                </a:moveTo>
                <a:lnTo>
                  <a:pt x="1871776" y="578383"/>
                </a:lnTo>
                <a:lnTo>
                  <a:pt x="1819059" y="559587"/>
                </a:lnTo>
                <a:lnTo>
                  <a:pt x="1775929" y="531914"/>
                </a:lnTo>
                <a:lnTo>
                  <a:pt x="1745234" y="496709"/>
                </a:lnTo>
                <a:lnTo>
                  <a:pt x="1627276" y="496709"/>
                </a:lnTo>
                <a:lnTo>
                  <a:pt x="1606664" y="456260"/>
                </a:lnTo>
                <a:lnTo>
                  <a:pt x="1581531" y="433095"/>
                </a:lnTo>
                <a:lnTo>
                  <a:pt x="1545602" y="424014"/>
                </a:lnTo>
                <a:lnTo>
                  <a:pt x="1492681" y="425754"/>
                </a:lnTo>
                <a:lnTo>
                  <a:pt x="1471510" y="430009"/>
                </a:lnTo>
                <a:lnTo>
                  <a:pt x="1450809" y="435152"/>
                </a:lnTo>
                <a:lnTo>
                  <a:pt x="1430616" y="441185"/>
                </a:lnTo>
                <a:lnTo>
                  <a:pt x="1411008" y="448056"/>
                </a:lnTo>
                <a:lnTo>
                  <a:pt x="1427264" y="470039"/>
                </a:lnTo>
                <a:lnTo>
                  <a:pt x="1444663" y="483273"/>
                </a:lnTo>
                <a:lnTo>
                  <a:pt x="1473962" y="493102"/>
                </a:lnTo>
                <a:lnTo>
                  <a:pt x="1525943" y="504812"/>
                </a:lnTo>
                <a:lnTo>
                  <a:pt x="1480578" y="530161"/>
                </a:lnTo>
                <a:lnTo>
                  <a:pt x="1484617" y="535990"/>
                </a:lnTo>
                <a:lnTo>
                  <a:pt x="1489646" y="541401"/>
                </a:lnTo>
                <a:lnTo>
                  <a:pt x="1495704" y="546379"/>
                </a:lnTo>
                <a:lnTo>
                  <a:pt x="1527454" y="560565"/>
                </a:lnTo>
                <a:lnTo>
                  <a:pt x="1514436" y="587438"/>
                </a:lnTo>
                <a:lnTo>
                  <a:pt x="1497025" y="609739"/>
                </a:lnTo>
                <a:lnTo>
                  <a:pt x="1483868" y="631278"/>
                </a:lnTo>
                <a:lnTo>
                  <a:pt x="1483601" y="655853"/>
                </a:lnTo>
                <a:lnTo>
                  <a:pt x="1690789" y="630516"/>
                </a:lnTo>
                <a:lnTo>
                  <a:pt x="1727085" y="688289"/>
                </a:lnTo>
                <a:lnTo>
                  <a:pt x="1775231" y="675398"/>
                </a:lnTo>
                <a:lnTo>
                  <a:pt x="1820240" y="658545"/>
                </a:lnTo>
                <a:lnTo>
                  <a:pt x="1861604" y="638022"/>
                </a:lnTo>
                <a:lnTo>
                  <a:pt x="1898777" y="614057"/>
                </a:lnTo>
                <a:lnTo>
                  <a:pt x="1931250" y="586930"/>
                </a:lnTo>
                <a:close/>
              </a:path>
              <a:path w="2337434" h="816610">
                <a:moveTo>
                  <a:pt x="2337320" y="108978"/>
                </a:moveTo>
                <a:lnTo>
                  <a:pt x="2329751" y="96583"/>
                </a:lnTo>
                <a:lnTo>
                  <a:pt x="2315387" y="88188"/>
                </a:lnTo>
                <a:lnTo>
                  <a:pt x="2279561" y="79552"/>
                </a:lnTo>
                <a:lnTo>
                  <a:pt x="2155837" y="70332"/>
                </a:lnTo>
                <a:lnTo>
                  <a:pt x="2100795" y="63893"/>
                </a:lnTo>
                <a:lnTo>
                  <a:pt x="1998014" y="48666"/>
                </a:lnTo>
                <a:lnTo>
                  <a:pt x="1949361" y="49288"/>
                </a:lnTo>
                <a:lnTo>
                  <a:pt x="1902231" y="57467"/>
                </a:lnTo>
                <a:lnTo>
                  <a:pt x="1858657" y="72986"/>
                </a:lnTo>
                <a:lnTo>
                  <a:pt x="1841766" y="77343"/>
                </a:lnTo>
                <a:lnTo>
                  <a:pt x="1795500" y="76555"/>
                </a:lnTo>
                <a:lnTo>
                  <a:pt x="1770951" y="78054"/>
                </a:lnTo>
                <a:lnTo>
                  <a:pt x="1770951" y="29400"/>
                </a:lnTo>
                <a:lnTo>
                  <a:pt x="1748815" y="24409"/>
                </a:lnTo>
                <a:lnTo>
                  <a:pt x="1731073" y="24409"/>
                </a:lnTo>
                <a:lnTo>
                  <a:pt x="1722551" y="26365"/>
                </a:lnTo>
                <a:lnTo>
                  <a:pt x="1651469" y="100355"/>
                </a:lnTo>
                <a:lnTo>
                  <a:pt x="1554556" y="68084"/>
                </a:lnTo>
                <a:lnTo>
                  <a:pt x="1524825" y="62458"/>
                </a:lnTo>
                <a:lnTo>
                  <a:pt x="1479829" y="61239"/>
                </a:lnTo>
                <a:lnTo>
                  <a:pt x="1451178" y="57251"/>
                </a:lnTo>
                <a:lnTo>
                  <a:pt x="1424000" y="49974"/>
                </a:lnTo>
                <a:lnTo>
                  <a:pt x="1294561" y="0"/>
                </a:lnTo>
                <a:lnTo>
                  <a:pt x="1283335" y="27520"/>
                </a:lnTo>
                <a:lnTo>
                  <a:pt x="1256944" y="46761"/>
                </a:lnTo>
                <a:lnTo>
                  <a:pt x="1226286" y="63157"/>
                </a:lnTo>
                <a:lnTo>
                  <a:pt x="1202309" y="82118"/>
                </a:lnTo>
                <a:lnTo>
                  <a:pt x="1165542" y="73660"/>
                </a:lnTo>
                <a:lnTo>
                  <a:pt x="1127404" y="69977"/>
                </a:lnTo>
                <a:lnTo>
                  <a:pt x="1088898" y="71094"/>
                </a:lnTo>
                <a:lnTo>
                  <a:pt x="1051077" y="77038"/>
                </a:lnTo>
                <a:lnTo>
                  <a:pt x="1099464" y="105422"/>
                </a:lnTo>
                <a:lnTo>
                  <a:pt x="1099464" y="141922"/>
                </a:lnTo>
                <a:lnTo>
                  <a:pt x="1139977" y="157505"/>
                </a:lnTo>
                <a:lnTo>
                  <a:pt x="1184059" y="166725"/>
                </a:lnTo>
                <a:lnTo>
                  <a:pt x="1230083" y="169367"/>
                </a:lnTo>
                <a:lnTo>
                  <a:pt x="1485112" y="151041"/>
                </a:lnTo>
                <a:lnTo>
                  <a:pt x="1497825" y="151345"/>
                </a:lnTo>
                <a:lnTo>
                  <a:pt x="1509687" y="153454"/>
                </a:lnTo>
                <a:lnTo>
                  <a:pt x="1518716" y="159169"/>
                </a:lnTo>
                <a:lnTo>
                  <a:pt x="1522920" y="170307"/>
                </a:lnTo>
                <a:lnTo>
                  <a:pt x="1429156" y="196659"/>
                </a:lnTo>
                <a:lnTo>
                  <a:pt x="1403756" y="198602"/>
                </a:lnTo>
                <a:lnTo>
                  <a:pt x="1345577" y="196799"/>
                </a:lnTo>
                <a:lnTo>
                  <a:pt x="1314221" y="202742"/>
                </a:lnTo>
                <a:lnTo>
                  <a:pt x="1354404" y="218833"/>
                </a:lnTo>
                <a:lnTo>
                  <a:pt x="1397228" y="230962"/>
                </a:lnTo>
                <a:lnTo>
                  <a:pt x="1442034" y="238988"/>
                </a:lnTo>
                <a:lnTo>
                  <a:pt x="1488186" y="242798"/>
                </a:lnTo>
                <a:lnTo>
                  <a:pt x="1535023" y="242277"/>
                </a:lnTo>
                <a:lnTo>
                  <a:pt x="1584604" y="239255"/>
                </a:lnTo>
                <a:lnTo>
                  <a:pt x="1634159" y="239814"/>
                </a:lnTo>
                <a:lnTo>
                  <a:pt x="1683270" y="243903"/>
                </a:lnTo>
                <a:lnTo>
                  <a:pt x="1731530" y="251498"/>
                </a:lnTo>
                <a:lnTo>
                  <a:pt x="1822297" y="272415"/>
                </a:lnTo>
                <a:lnTo>
                  <a:pt x="1867636" y="274459"/>
                </a:lnTo>
                <a:lnTo>
                  <a:pt x="1912277" y="268770"/>
                </a:lnTo>
                <a:lnTo>
                  <a:pt x="1977758" y="247853"/>
                </a:lnTo>
                <a:lnTo>
                  <a:pt x="2003844" y="245313"/>
                </a:lnTo>
                <a:lnTo>
                  <a:pt x="2054974" y="245186"/>
                </a:lnTo>
                <a:lnTo>
                  <a:pt x="2102624" y="234988"/>
                </a:lnTo>
                <a:lnTo>
                  <a:pt x="2143607" y="215760"/>
                </a:lnTo>
                <a:lnTo>
                  <a:pt x="2186419" y="180009"/>
                </a:lnTo>
                <a:lnTo>
                  <a:pt x="2302535" y="140957"/>
                </a:lnTo>
                <a:lnTo>
                  <a:pt x="2322957" y="132791"/>
                </a:lnTo>
                <a:lnTo>
                  <a:pt x="2335809" y="122123"/>
                </a:lnTo>
                <a:lnTo>
                  <a:pt x="2337320" y="108978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18569" y="1564370"/>
            <a:ext cx="201930" cy="42545"/>
          </a:xfrm>
          <a:custGeom>
            <a:avLst/>
            <a:gdLst/>
            <a:ahLst/>
            <a:cxnLst/>
            <a:rect l="l" t="t" r="r" b="b"/>
            <a:pathLst>
              <a:path w="201929" h="42544">
                <a:moveTo>
                  <a:pt x="113567" y="0"/>
                </a:moveTo>
                <a:lnTo>
                  <a:pt x="72805" y="5274"/>
                </a:lnTo>
                <a:lnTo>
                  <a:pt x="33602" y="12544"/>
                </a:lnTo>
                <a:lnTo>
                  <a:pt x="19943" y="13716"/>
                </a:lnTo>
                <a:lnTo>
                  <a:pt x="7136" y="18119"/>
                </a:lnTo>
                <a:lnTo>
                  <a:pt x="0" y="27084"/>
                </a:lnTo>
                <a:lnTo>
                  <a:pt x="3355" y="41941"/>
                </a:lnTo>
                <a:lnTo>
                  <a:pt x="53859" y="41992"/>
                </a:lnTo>
                <a:lnTo>
                  <a:pt x="103973" y="38614"/>
                </a:lnTo>
                <a:lnTo>
                  <a:pt x="153307" y="31831"/>
                </a:lnTo>
                <a:lnTo>
                  <a:pt x="201472" y="21667"/>
                </a:lnTo>
                <a:lnTo>
                  <a:pt x="156314" y="3278"/>
                </a:lnTo>
                <a:lnTo>
                  <a:pt x="11356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0307" y="2281423"/>
            <a:ext cx="11536724" cy="59482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49233" y="4284458"/>
            <a:ext cx="1501775" cy="473709"/>
          </a:xfrm>
          <a:custGeom>
            <a:avLst/>
            <a:gdLst/>
            <a:ahLst/>
            <a:cxnLst/>
            <a:rect l="l" t="t" r="r" b="b"/>
            <a:pathLst>
              <a:path w="1501775" h="473710">
                <a:moveTo>
                  <a:pt x="1031077" y="403238"/>
                </a:moveTo>
                <a:lnTo>
                  <a:pt x="345208" y="403238"/>
                </a:lnTo>
                <a:lnTo>
                  <a:pt x="397315" y="406644"/>
                </a:lnTo>
                <a:lnTo>
                  <a:pt x="448173" y="414971"/>
                </a:lnTo>
                <a:lnTo>
                  <a:pt x="496979" y="428126"/>
                </a:lnTo>
                <a:lnTo>
                  <a:pt x="542930" y="446020"/>
                </a:lnTo>
                <a:lnTo>
                  <a:pt x="588333" y="459082"/>
                </a:lnTo>
                <a:lnTo>
                  <a:pt x="635283" y="467936"/>
                </a:lnTo>
                <a:lnTo>
                  <a:pt x="683163" y="472603"/>
                </a:lnTo>
                <a:lnTo>
                  <a:pt x="731358" y="473104"/>
                </a:lnTo>
                <a:lnTo>
                  <a:pt x="779252" y="469458"/>
                </a:lnTo>
                <a:lnTo>
                  <a:pt x="826228" y="461688"/>
                </a:lnTo>
                <a:lnTo>
                  <a:pt x="871671" y="449813"/>
                </a:lnTo>
                <a:lnTo>
                  <a:pt x="914966" y="433855"/>
                </a:lnTo>
                <a:lnTo>
                  <a:pt x="928559" y="427702"/>
                </a:lnTo>
                <a:lnTo>
                  <a:pt x="942991" y="422578"/>
                </a:lnTo>
                <a:lnTo>
                  <a:pt x="958156" y="418531"/>
                </a:lnTo>
                <a:lnTo>
                  <a:pt x="973947" y="415609"/>
                </a:lnTo>
                <a:lnTo>
                  <a:pt x="1020660" y="405634"/>
                </a:lnTo>
                <a:lnTo>
                  <a:pt x="1031077" y="403238"/>
                </a:lnTo>
                <a:close/>
              </a:path>
              <a:path w="1501775" h="473710">
                <a:moveTo>
                  <a:pt x="376838" y="141598"/>
                </a:moveTo>
                <a:lnTo>
                  <a:pt x="190200" y="141598"/>
                </a:lnTo>
                <a:lnTo>
                  <a:pt x="235140" y="146516"/>
                </a:lnTo>
                <a:lnTo>
                  <a:pt x="278270" y="157120"/>
                </a:lnTo>
                <a:lnTo>
                  <a:pt x="287344" y="165230"/>
                </a:lnTo>
                <a:lnTo>
                  <a:pt x="291881" y="170298"/>
                </a:lnTo>
                <a:lnTo>
                  <a:pt x="263147" y="198681"/>
                </a:lnTo>
                <a:lnTo>
                  <a:pt x="269338" y="207218"/>
                </a:lnTo>
                <a:lnTo>
                  <a:pt x="282051" y="211479"/>
                </a:lnTo>
                <a:lnTo>
                  <a:pt x="292496" y="215930"/>
                </a:lnTo>
                <a:lnTo>
                  <a:pt x="291881" y="225037"/>
                </a:lnTo>
                <a:lnTo>
                  <a:pt x="65030" y="254434"/>
                </a:lnTo>
                <a:lnTo>
                  <a:pt x="65030" y="260516"/>
                </a:lnTo>
                <a:lnTo>
                  <a:pt x="205678" y="267612"/>
                </a:lnTo>
                <a:lnTo>
                  <a:pt x="232900" y="284496"/>
                </a:lnTo>
                <a:lnTo>
                  <a:pt x="280539" y="312942"/>
                </a:lnTo>
                <a:lnTo>
                  <a:pt x="300955" y="326405"/>
                </a:lnTo>
                <a:lnTo>
                  <a:pt x="313555" y="337166"/>
                </a:lnTo>
                <a:lnTo>
                  <a:pt x="318829" y="349899"/>
                </a:lnTo>
                <a:lnTo>
                  <a:pt x="316594" y="363028"/>
                </a:lnTo>
                <a:lnTo>
                  <a:pt x="306664" y="374977"/>
                </a:lnTo>
                <a:lnTo>
                  <a:pt x="300703" y="379708"/>
                </a:lnTo>
                <a:lnTo>
                  <a:pt x="292990" y="383171"/>
                </a:lnTo>
                <a:lnTo>
                  <a:pt x="284320" y="385199"/>
                </a:lnTo>
                <a:lnTo>
                  <a:pt x="266621" y="391597"/>
                </a:lnTo>
                <a:lnTo>
                  <a:pt x="247078" y="397616"/>
                </a:lnTo>
                <a:lnTo>
                  <a:pt x="199629" y="411554"/>
                </a:lnTo>
                <a:lnTo>
                  <a:pt x="209833" y="411934"/>
                </a:lnTo>
                <a:lnTo>
                  <a:pt x="230257" y="411934"/>
                </a:lnTo>
                <a:lnTo>
                  <a:pt x="240462" y="411554"/>
                </a:lnTo>
                <a:lnTo>
                  <a:pt x="292656" y="404845"/>
                </a:lnTo>
                <a:lnTo>
                  <a:pt x="345208" y="403238"/>
                </a:lnTo>
                <a:lnTo>
                  <a:pt x="1031077" y="403238"/>
                </a:lnTo>
                <a:lnTo>
                  <a:pt x="1067023" y="394970"/>
                </a:lnTo>
                <a:lnTo>
                  <a:pt x="1113016" y="383617"/>
                </a:lnTo>
                <a:lnTo>
                  <a:pt x="1158622" y="371575"/>
                </a:lnTo>
                <a:lnTo>
                  <a:pt x="1203823" y="358843"/>
                </a:lnTo>
                <a:lnTo>
                  <a:pt x="1252980" y="348844"/>
                </a:lnTo>
                <a:lnTo>
                  <a:pt x="1299905" y="335273"/>
                </a:lnTo>
                <a:lnTo>
                  <a:pt x="1344180" y="318287"/>
                </a:lnTo>
                <a:lnTo>
                  <a:pt x="1385389" y="298046"/>
                </a:lnTo>
                <a:lnTo>
                  <a:pt x="1423113" y="274707"/>
                </a:lnTo>
                <a:lnTo>
                  <a:pt x="1464135" y="243410"/>
                </a:lnTo>
                <a:lnTo>
                  <a:pt x="1501754" y="212873"/>
                </a:lnTo>
                <a:lnTo>
                  <a:pt x="1485875" y="164216"/>
                </a:lnTo>
                <a:lnTo>
                  <a:pt x="415893" y="164216"/>
                </a:lnTo>
                <a:lnTo>
                  <a:pt x="381180" y="147506"/>
                </a:lnTo>
                <a:lnTo>
                  <a:pt x="376838" y="141598"/>
                </a:lnTo>
                <a:close/>
              </a:path>
              <a:path w="1501775" h="473710">
                <a:moveTo>
                  <a:pt x="550492" y="64875"/>
                </a:moveTo>
                <a:lnTo>
                  <a:pt x="550492" y="76026"/>
                </a:lnTo>
                <a:lnTo>
                  <a:pt x="536881" y="81094"/>
                </a:lnTo>
                <a:lnTo>
                  <a:pt x="536881" y="86162"/>
                </a:lnTo>
                <a:lnTo>
                  <a:pt x="536025" y="107450"/>
                </a:lnTo>
                <a:lnTo>
                  <a:pt x="535912" y="110253"/>
                </a:lnTo>
                <a:lnTo>
                  <a:pt x="529130" y="123795"/>
                </a:lnTo>
                <a:lnTo>
                  <a:pt x="510722" y="132206"/>
                </a:lnTo>
                <a:lnTo>
                  <a:pt x="474875" y="140901"/>
                </a:lnTo>
                <a:lnTo>
                  <a:pt x="459335" y="145792"/>
                </a:lnTo>
                <a:lnTo>
                  <a:pt x="444297" y="151323"/>
                </a:lnTo>
                <a:lnTo>
                  <a:pt x="429802" y="157473"/>
                </a:lnTo>
                <a:lnTo>
                  <a:pt x="415893" y="164216"/>
                </a:lnTo>
                <a:lnTo>
                  <a:pt x="1485875" y="164216"/>
                </a:lnTo>
                <a:lnTo>
                  <a:pt x="1453294" y="139096"/>
                </a:lnTo>
                <a:lnTo>
                  <a:pt x="1397302" y="123384"/>
                </a:lnTo>
                <a:lnTo>
                  <a:pt x="1368668" y="116573"/>
                </a:lnTo>
                <a:lnTo>
                  <a:pt x="1352955" y="107450"/>
                </a:lnTo>
                <a:lnTo>
                  <a:pt x="642744" y="107450"/>
                </a:lnTo>
                <a:lnTo>
                  <a:pt x="550492" y="64875"/>
                </a:lnTo>
                <a:close/>
              </a:path>
              <a:path w="1501775" h="473710">
                <a:moveTo>
                  <a:pt x="41967" y="134312"/>
                </a:moveTo>
                <a:lnTo>
                  <a:pt x="16872" y="137829"/>
                </a:lnTo>
                <a:lnTo>
                  <a:pt x="0" y="157120"/>
                </a:lnTo>
                <a:lnTo>
                  <a:pt x="25194" y="156649"/>
                </a:lnTo>
                <a:lnTo>
                  <a:pt x="50275" y="155125"/>
                </a:lnTo>
                <a:lnTo>
                  <a:pt x="75172" y="152570"/>
                </a:lnTo>
                <a:lnTo>
                  <a:pt x="144682" y="142414"/>
                </a:lnTo>
                <a:lnTo>
                  <a:pt x="190200" y="141598"/>
                </a:lnTo>
                <a:lnTo>
                  <a:pt x="376838" y="141598"/>
                </a:lnTo>
                <a:lnTo>
                  <a:pt x="371693" y="134597"/>
                </a:lnTo>
                <a:lnTo>
                  <a:pt x="67630" y="134597"/>
                </a:lnTo>
                <a:lnTo>
                  <a:pt x="41967" y="134312"/>
                </a:lnTo>
                <a:close/>
              </a:path>
              <a:path w="1501775" h="473710">
                <a:moveTo>
                  <a:pt x="115316" y="63861"/>
                </a:moveTo>
                <a:lnTo>
                  <a:pt x="81571" y="65350"/>
                </a:lnTo>
                <a:lnTo>
                  <a:pt x="57468" y="96299"/>
                </a:lnTo>
                <a:lnTo>
                  <a:pt x="64298" y="103617"/>
                </a:lnTo>
                <a:lnTo>
                  <a:pt x="78074" y="108463"/>
                </a:lnTo>
                <a:lnTo>
                  <a:pt x="88731" y="114831"/>
                </a:lnTo>
                <a:lnTo>
                  <a:pt x="86203" y="126710"/>
                </a:lnTo>
                <a:lnTo>
                  <a:pt x="67630" y="134597"/>
                </a:lnTo>
                <a:lnTo>
                  <a:pt x="371693" y="134597"/>
                </a:lnTo>
                <a:lnTo>
                  <a:pt x="366175" y="127090"/>
                </a:lnTo>
                <a:lnTo>
                  <a:pt x="365358" y="110253"/>
                </a:lnTo>
                <a:lnTo>
                  <a:pt x="365234" y="103617"/>
                </a:lnTo>
                <a:lnTo>
                  <a:pt x="372035" y="80080"/>
                </a:lnTo>
                <a:lnTo>
                  <a:pt x="366361" y="77039"/>
                </a:lnTo>
                <a:lnTo>
                  <a:pt x="184505" y="77039"/>
                </a:lnTo>
                <a:lnTo>
                  <a:pt x="151895" y="73777"/>
                </a:lnTo>
                <a:lnTo>
                  <a:pt x="115316" y="63861"/>
                </a:lnTo>
                <a:close/>
              </a:path>
              <a:path w="1501775" h="473710">
                <a:moveTo>
                  <a:pt x="720819" y="52711"/>
                </a:moveTo>
                <a:lnTo>
                  <a:pt x="687382" y="68771"/>
                </a:lnTo>
                <a:lnTo>
                  <a:pt x="642744" y="107450"/>
                </a:lnTo>
                <a:lnTo>
                  <a:pt x="1352955" y="107450"/>
                </a:lnTo>
                <a:lnTo>
                  <a:pt x="1346763" y="103854"/>
                </a:lnTo>
                <a:lnTo>
                  <a:pt x="1338610" y="84769"/>
                </a:lnTo>
                <a:lnTo>
                  <a:pt x="1334101" y="77039"/>
                </a:lnTo>
                <a:lnTo>
                  <a:pt x="818176" y="77039"/>
                </a:lnTo>
                <a:lnTo>
                  <a:pt x="759077" y="56417"/>
                </a:lnTo>
                <a:lnTo>
                  <a:pt x="720819" y="52711"/>
                </a:lnTo>
                <a:close/>
              </a:path>
              <a:path w="1501775" h="473710">
                <a:moveTo>
                  <a:pt x="257097" y="0"/>
                </a:moveTo>
                <a:lnTo>
                  <a:pt x="184505" y="77039"/>
                </a:lnTo>
                <a:lnTo>
                  <a:pt x="366361" y="77039"/>
                </a:lnTo>
                <a:lnTo>
                  <a:pt x="323451" y="54231"/>
                </a:lnTo>
                <a:lnTo>
                  <a:pt x="300365" y="41592"/>
                </a:lnTo>
                <a:lnTo>
                  <a:pt x="278270" y="28383"/>
                </a:lnTo>
                <a:lnTo>
                  <a:pt x="271738" y="21738"/>
                </a:lnTo>
                <a:lnTo>
                  <a:pt x="266094" y="14856"/>
                </a:lnTo>
                <a:lnTo>
                  <a:pt x="261127" y="7499"/>
                </a:lnTo>
                <a:lnTo>
                  <a:pt x="257097" y="0"/>
                </a:lnTo>
                <a:close/>
              </a:path>
              <a:path w="1501775" h="473710">
                <a:moveTo>
                  <a:pt x="859009" y="54738"/>
                </a:moveTo>
                <a:lnTo>
                  <a:pt x="818176" y="77039"/>
                </a:lnTo>
                <a:lnTo>
                  <a:pt x="1334101" y="77039"/>
                </a:lnTo>
                <a:lnTo>
                  <a:pt x="1330552" y="70957"/>
                </a:lnTo>
                <a:lnTo>
                  <a:pt x="928577" y="70957"/>
                </a:lnTo>
                <a:lnTo>
                  <a:pt x="911965" y="69278"/>
                </a:lnTo>
                <a:lnTo>
                  <a:pt x="894360" y="65129"/>
                </a:lnTo>
                <a:lnTo>
                  <a:pt x="859009" y="54738"/>
                </a:lnTo>
                <a:close/>
              </a:path>
              <a:path w="1501775" h="473710">
                <a:moveTo>
                  <a:pt x="1063175" y="47643"/>
                </a:moveTo>
                <a:lnTo>
                  <a:pt x="1028781" y="51440"/>
                </a:lnTo>
                <a:lnTo>
                  <a:pt x="994836" y="56607"/>
                </a:lnTo>
                <a:lnTo>
                  <a:pt x="961411" y="63121"/>
                </a:lnTo>
                <a:lnTo>
                  <a:pt x="928577" y="70957"/>
                </a:lnTo>
                <a:lnTo>
                  <a:pt x="1330552" y="70957"/>
                </a:lnTo>
                <a:lnTo>
                  <a:pt x="1328473" y="67394"/>
                </a:lnTo>
                <a:lnTo>
                  <a:pt x="1300729" y="59838"/>
                </a:lnTo>
                <a:lnTo>
                  <a:pt x="1297907" y="56607"/>
                </a:lnTo>
                <a:lnTo>
                  <a:pt x="1290566" y="47928"/>
                </a:lnTo>
                <a:lnTo>
                  <a:pt x="1066696" y="47928"/>
                </a:lnTo>
                <a:lnTo>
                  <a:pt x="1063175" y="47643"/>
                </a:lnTo>
                <a:close/>
              </a:path>
              <a:path w="1501775" h="473710">
                <a:moveTo>
                  <a:pt x="1143329" y="0"/>
                </a:moveTo>
                <a:lnTo>
                  <a:pt x="1119226" y="1314"/>
                </a:lnTo>
                <a:lnTo>
                  <a:pt x="1105899" y="12037"/>
                </a:lnTo>
                <a:lnTo>
                  <a:pt x="1096541" y="26371"/>
                </a:lnTo>
                <a:lnTo>
                  <a:pt x="1084348" y="38519"/>
                </a:lnTo>
                <a:lnTo>
                  <a:pt x="1073171" y="45077"/>
                </a:lnTo>
                <a:lnTo>
                  <a:pt x="1068658" y="47643"/>
                </a:lnTo>
                <a:lnTo>
                  <a:pt x="1066696" y="47928"/>
                </a:lnTo>
                <a:lnTo>
                  <a:pt x="1290566" y="47928"/>
                </a:lnTo>
                <a:lnTo>
                  <a:pt x="1286293" y="42875"/>
                </a:lnTo>
                <a:lnTo>
                  <a:pt x="1264854" y="39422"/>
                </a:lnTo>
                <a:lnTo>
                  <a:pt x="1237236" y="39422"/>
                </a:lnTo>
                <a:lnTo>
                  <a:pt x="1214409" y="34465"/>
                </a:lnTo>
                <a:lnTo>
                  <a:pt x="1198624" y="24102"/>
                </a:lnTo>
                <a:lnTo>
                  <a:pt x="1181421" y="14856"/>
                </a:lnTo>
                <a:lnTo>
                  <a:pt x="1162943" y="6798"/>
                </a:lnTo>
                <a:lnTo>
                  <a:pt x="1143329" y="0"/>
                </a:lnTo>
                <a:close/>
              </a:path>
              <a:path w="1501775" h="473710">
                <a:moveTo>
                  <a:pt x="1263182" y="39153"/>
                </a:moveTo>
                <a:lnTo>
                  <a:pt x="1237236" y="39422"/>
                </a:lnTo>
                <a:lnTo>
                  <a:pt x="1264854" y="39422"/>
                </a:lnTo>
                <a:lnTo>
                  <a:pt x="1263182" y="39153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135380" y="6170676"/>
            <a:ext cx="7188200" cy="2571750"/>
            <a:chOff x="1135380" y="6170676"/>
            <a:chExt cx="7188200" cy="25717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380" y="7367016"/>
              <a:ext cx="7187946" cy="13754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476" y="6170676"/>
              <a:ext cx="7173468" cy="13594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7828" y="6196584"/>
              <a:ext cx="7071359" cy="1257300"/>
            </a:xfrm>
            <a:custGeom>
              <a:avLst/>
              <a:gdLst/>
              <a:ahLst/>
              <a:cxnLst/>
              <a:rect l="l" t="t" r="r" b="b"/>
              <a:pathLst>
                <a:path w="7071359" h="1257300">
                  <a:moveTo>
                    <a:pt x="6442646" y="0"/>
                  </a:moveTo>
                  <a:lnTo>
                    <a:pt x="628586" y="0"/>
                  </a:lnTo>
                  <a:lnTo>
                    <a:pt x="581682" y="1724"/>
                  </a:lnTo>
                  <a:lnTo>
                    <a:pt x="535713" y="6815"/>
                  </a:lnTo>
                  <a:lnTo>
                    <a:pt x="490801" y="15152"/>
                  </a:lnTo>
                  <a:lnTo>
                    <a:pt x="447067" y="26613"/>
                  </a:lnTo>
                  <a:lnTo>
                    <a:pt x="404632" y="41077"/>
                  </a:lnTo>
                  <a:lnTo>
                    <a:pt x="363619" y="58421"/>
                  </a:lnTo>
                  <a:lnTo>
                    <a:pt x="324149" y="78525"/>
                  </a:lnTo>
                  <a:lnTo>
                    <a:pt x="286344" y="101267"/>
                  </a:lnTo>
                  <a:lnTo>
                    <a:pt x="250325" y="126524"/>
                  </a:lnTo>
                  <a:lnTo>
                    <a:pt x="216215" y="154177"/>
                  </a:lnTo>
                  <a:lnTo>
                    <a:pt x="184134" y="184102"/>
                  </a:lnTo>
                  <a:lnTo>
                    <a:pt x="154204" y="216178"/>
                  </a:lnTo>
                  <a:lnTo>
                    <a:pt x="126548" y="250285"/>
                  </a:lnTo>
                  <a:lnTo>
                    <a:pt x="101286" y="286300"/>
                  </a:lnTo>
                  <a:lnTo>
                    <a:pt x="78540" y="324101"/>
                  </a:lnTo>
                  <a:lnTo>
                    <a:pt x="58433" y="363567"/>
                  </a:lnTo>
                  <a:lnTo>
                    <a:pt x="41085" y="404577"/>
                  </a:lnTo>
                  <a:lnTo>
                    <a:pt x="26619" y="447009"/>
                  </a:lnTo>
                  <a:lnTo>
                    <a:pt x="15155" y="490741"/>
                  </a:lnTo>
                  <a:lnTo>
                    <a:pt x="6817" y="535651"/>
                  </a:lnTo>
                  <a:lnTo>
                    <a:pt x="1724" y="581619"/>
                  </a:lnTo>
                  <a:lnTo>
                    <a:pt x="0" y="628523"/>
                  </a:lnTo>
                  <a:lnTo>
                    <a:pt x="1724" y="675442"/>
                  </a:lnTo>
                  <a:lnTo>
                    <a:pt x="6817" y="721425"/>
                  </a:lnTo>
                  <a:lnTo>
                    <a:pt x="15155" y="766350"/>
                  </a:lnTo>
                  <a:lnTo>
                    <a:pt x="26619" y="810094"/>
                  </a:lnTo>
                  <a:lnTo>
                    <a:pt x="41085" y="852536"/>
                  </a:lnTo>
                  <a:lnTo>
                    <a:pt x="58433" y="893556"/>
                  </a:lnTo>
                  <a:lnTo>
                    <a:pt x="78540" y="933031"/>
                  </a:lnTo>
                  <a:lnTo>
                    <a:pt x="101286" y="970840"/>
                  </a:lnTo>
                  <a:lnTo>
                    <a:pt x="126548" y="1006861"/>
                  </a:lnTo>
                  <a:lnTo>
                    <a:pt x="154204" y="1040973"/>
                  </a:lnTo>
                  <a:lnTo>
                    <a:pt x="184134" y="1073054"/>
                  </a:lnTo>
                  <a:lnTo>
                    <a:pt x="216215" y="1102983"/>
                  </a:lnTo>
                  <a:lnTo>
                    <a:pt x="250325" y="1130639"/>
                  </a:lnTo>
                  <a:lnTo>
                    <a:pt x="286344" y="1155899"/>
                  </a:lnTo>
                  <a:lnTo>
                    <a:pt x="324149" y="1178643"/>
                  </a:lnTo>
                  <a:lnTo>
                    <a:pt x="363619" y="1198748"/>
                  </a:lnTo>
                  <a:lnTo>
                    <a:pt x="404632" y="1216094"/>
                  </a:lnTo>
                  <a:lnTo>
                    <a:pt x="447067" y="1230558"/>
                  </a:lnTo>
                  <a:lnTo>
                    <a:pt x="490801" y="1242020"/>
                  </a:lnTo>
                  <a:lnTo>
                    <a:pt x="535713" y="1250357"/>
                  </a:lnTo>
                  <a:lnTo>
                    <a:pt x="581682" y="1255448"/>
                  </a:lnTo>
                  <a:lnTo>
                    <a:pt x="628586" y="1257173"/>
                  </a:lnTo>
                  <a:lnTo>
                    <a:pt x="6442646" y="1257173"/>
                  </a:lnTo>
                  <a:lnTo>
                    <a:pt x="6489549" y="1255448"/>
                  </a:lnTo>
                  <a:lnTo>
                    <a:pt x="6535517" y="1250357"/>
                  </a:lnTo>
                  <a:lnTo>
                    <a:pt x="6580428" y="1242020"/>
                  </a:lnTo>
                  <a:lnTo>
                    <a:pt x="6624160" y="1230558"/>
                  </a:lnTo>
                  <a:lnTo>
                    <a:pt x="6666592" y="1216094"/>
                  </a:lnTo>
                  <a:lnTo>
                    <a:pt x="6707601" y="1198748"/>
                  </a:lnTo>
                  <a:lnTo>
                    <a:pt x="6747068" y="1178643"/>
                  </a:lnTo>
                  <a:lnTo>
                    <a:pt x="6784869" y="1155899"/>
                  </a:lnTo>
                  <a:lnTo>
                    <a:pt x="6820884" y="1130639"/>
                  </a:lnTo>
                  <a:lnTo>
                    <a:pt x="6854990" y="1102983"/>
                  </a:lnTo>
                  <a:lnTo>
                    <a:pt x="6887067" y="1073054"/>
                  </a:lnTo>
                  <a:lnTo>
                    <a:pt x="6916992" y="1040973"/>
                  </a:lnTo>
                  <a:lnTo>
                    <a:pt x="6944644" y="1006861"/>
                  </a:lnTo>
                  <a:lnTo>
                    <a:pt x="6969902" y="970840"/>
                  </a:lnTo>
                  <a:lnTo>
                    <a:pt x="6992643" y="933031"/>
                  </a:lnTo>
                  <a:lnTo>
                    <a:pt x="7012747" y="893556"/>
                  </a:lnTo>
                  <a:lnTo>
                    <a:pt x="7030092" y="852536"/>
                  </a:lnTo>
                  <a:lnTo>
                    <a:pt x="7044555" y="810094"/>
                  </a:lnTo>
                  <a:lnTo>
                    <a:pt x="7056016" y="766350"/>
                  </a:lnTo>
                  <a:lnTo>
                    <a:pt x="7064353" y="721425"/>
                  </a:lnTo>
                  <a:lnTo>
                    <a:pt x="7069445" y="675442"/>
                  </a:lnTo>
                  <a:lnTo>
                    <a:pt x="7071169" y="628523"/>
                  </a:lnTo>
                  <a:lnTo>
                    <a:pt x="7069363" y="581619"/>
                  </a:lnTo>
                  <a:lnTo>
                    <a:pt x="7063697" y="531327"/>
                  </a:lnTo>
                  <a:lnTo>
                    <a:pt x="7054568" y="484418"/>
                  </a:lnTo>
                  <a:lnTo>
                    <a:pt x="7042028" y="438822"/>
                  </a:lnTo>
                  <a:lnTo>
                    <a:pt x="7026219" y="394679"/>
                  </a:lnTo>
                  <a:lnTo>
                    <a:pt x="7007279" y="352128"/>
                  </a:lnTo>
                  <a:lnTo>
                    <a:pt x="6985350" y="311309"/>
                  </a:lnTo>
                  <a:lnTo>
                    <a:pt x="6960570" y="272362"/>
                  </a:lnTo>
                  <a:lnTo>
                    <a:pt x="6933079" y="235427"/>
                  </a:lnTo>
                  <a:lnTo>
                    <a:pt x="6903018" y="200643"/>
                  </a:lnTo>
                  <a:lnTo>
                    <a:pt x="6870525" y="168151"/>
                  </a:lnTo>
                  <a:lnTo>
                    <a:pt x="6835741" y="138089"/>
                  </a:lnTo>
                  <a:lnTo>
                    <a:pt x="6798806" y="110599"/>
                  </a:lnTo>
                  <a:lnTo>
                    <a:pt x="6759859" y="85819"/>
                  </a:lnTo>
                  <a:lnTo>
                    <a:pt x="6719040" y="63889"/>
                  </a:lnTo>
                  <a:lnTo>
                    <a:pt x="6676489" y="44950"/>
                  </a:lnTo>
                  <a:lnTo>
                    <a:pt x="6632346" y="29140"/>
                  </a:lnTo>
                  <a:lnTo>
                    <a:pt x="6586750" y="16601"/>
                  </a:lnTo>
                  <a:lnTo>
                    <a:pt x="6539842" y="7471"/>
                  </a:lnTo>
                  <a:lnTo>
                    <a:pt x="6491760" y="1891"/>
                  </a:lnTo>
                  <a:lnTo>
                    <a:pt x="644264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872471" y="420623"/>
            <a:ext cx="8620760" cy="2571750"/>
            <a:chOff x="9872471" y="420623"/>
            <a:chExt cx="8620760" cy="257175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2471" y="1616963"/>
              <a:ext cx="8620505" cy="13754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0091" y="420623"/>
              <a:ext cx="8604504" cy="13594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905999" y="446912"/>
              <a:ext cx="8502650" cy="1257300"/>
            </a:xfrm>
            <a:custGeom>
              <a:avLst/>
              <a:gdLst/>
              <a:ahLst/>
              <a:cxnLst/>
              <a:rect l="l" t="t" r="r" b="b"/>
              <a:pathLst>
                <a:path w="8502650" h="1257300">
                  <a:moveTo>
                    <a:pt x="7873746" y="0"/>
                  </a:moveTo>
                  <a:lnTo>
                    <a:pt x="628650" y="0"/>
                  </a:lnTo>
                  <a:lnTo>
                    <a:pt x="581730" y="1724"/>
                  </a:lnTo>
                  <a:lnTo>
                    <a:pt x="535747" y="6815"/>
                  </a:lnTo>
                  <a:lnTo>
                    <a:pt x="490822" y="15152"/>
                  </a:lnTo>
                  <a:lnTo>
                    <a:pt x="447078" y="26614"/>
                  </a:lnTo>
                  <a:lnTo>
                    <a:pt x="404636" y="41078"/>
                  </a:lnTo>
                  <a:lnTo>
                    <a:pt x="363616" y="58424"/>
                  </a:lnTo>
                  <a:lnTo>
                    <a:pt x="324141" y="78529"/>
                  </a:lnTo>
                  <a:lnTo>
                    <a:pt x="286332" y="101273"/>
                  </a:lnTo>
                  <a:lnTo>
                    <a:pt x="250311" y="126533"/>
                  </a:lnTo>
                  <a:lnTo>
                    <a:pt x="216199" y="154189"/>
                  </a:lnTo>
                  <a:lnTo>
                    <a:pt x="184118" y="184118"/>
                  </a:lnTo>
                  <a:lnTo>
                    <a:pt x="154189" y="216199"/>
                  </a:lnTo>
                  <a:lnTo>
                    <a:pt x="126533" y="250311"/>
                  </a:lnTo>
                  <a:lnTo>
                    <a:pt x="101273" y="286332"/>
                  </a:lnTo>
                  <a:lnTo>
                    <a:pt x="78529" y="324141"/>
                  </a:lnTo>
                  <a:lnTo>
                    <a:pt x="58424" y="363616"/>
                  </a:lnTo>
                  <a:lnTo>
                    <a:pt x="41078" y="404636"/>
                  </a:lnTo>
                  <a:lnTo>
                    <a:pt x="26614" y="447078"/>
                  </a:lnTo>
                  <a:lnTo>
                    <a:pt x="15152" y="490822"/>
                  </a:lnTo>
                  <a:lnTo>
                    <a:pt x="6815" y="535747"/>
                  </a:lnTo>
                  <a:lnTo>
                    <a:pt x="1724" y="581730"/>
                  </a:lnTo>
                  <a:lnTo>
                    <a:pt x="0" y="628650"/>
                  </a:lnTo>
                  <a:lnTo>
                    <a:pt x="1724" y="675553"/>
                  </a:lnTo>
                  <a:lnTo>
                    <a:pt x="6815" y="721521"/>
                  </a:lnTo>
                  <a:lnTo>
                    <a:pt x="15152" y="766431"/>
                  </a:lnTo>
                  <a:lnTo>
                    <a:pt x="26614" y="810163"/>
                  </a:lnTo>
                  <a:lnTo>
                    <a:pt x="41078" y="852595"/>
                  </a:lnTo>
                  <a:lnTo>
                    <a:pt x="58424" y="893605"/>
                  </a:lnTo>
                  <a:lnTo>
                    <a:pt x="78529" y="933071"/>
                  </a:lnTo>
                  <a:lnTo>
                    <a:pt x="101273" y="970872"/>
                  </a:lnTo>
                  <a:lnTo>
                    <a:pt x="126533" y="1006887"/>
                  </a:lnTo>
                  <a:lnTo>
                    <a:pt x="154189" y="1040994"/>
                  </a:lnTo>
                  <a:lnTo>
                    <a:pt x="184118" y="1073070"/>
                  </a:lnTo>
                  <a:lnTo>
                    <a:pt x="216199" y="1102995"/>
                  </a:lnTo>
                  <a:lnTo>
                    <a:pt x="250311" y="1130648"/>
                  </a:lnTo>
                  <a:lnTo>
                    <a:pt x="286332" y="1155905"/>
                  </a:lnTo>
                  <a:lnTo>
                    <a:pt x="324141" y="1178647"/>
                  </a:lnTo>
                  <a:lnTo>
                    <a:pt x="363616" y="1198751"/>
                  </a:lnTo>
                  <a:lnTo>
                    <a:pt x="404636" y="1216095"/>
                  </a:lnTo>
                  <a:lnTo>
                    <a:pt x="447078" y="1230559"/>
                  </a:lnTo>
                  <a:lnTo>
                    <a:pt x="490822" y="1242020"/>
                  </a:lnTo>
                  <a:lnTo>
                    <a:pt x="535747" y="1250357"/>
                  </a:lnTo>
                  <a:lnTo>
                    <a:pt x="581730" y="1255448"/>
                  </a:lnTo>
                  <a:lnTo>
                    <a:pt x="628650" y="1257172"/>
                  </a:lnTo>
                  <a:lnTo>
                    <a:pt x="7873746" y="1257172"/>
                  </a:lnTo>
                  <a:lnTo>
                    <a:pt x="7922860" y="1255281"/>
                  </a:lnTo>
                  <a:lnTo>
                    <a:pt x="7970941" y="1249701"/>
                  </a:lnTo>
                  <a:lnTo>
                    <a:pt x="8017850" y="1240571"/>
                  </a:lnTo>
                  <a:lnTo>
                    <a:pt x="8063446" y="1228032"/>
                  </a:lnTo>
                  <a:lnTo>
                    <a:pt x="8107589" y="1212222"/>
                  </a:lnTo>
                  <a:lnTo>
                    <a:pt x="8150140" y="1193283"/>
                  </a:lnTo>
                  <a:lnTo>
                    <a:pt x="8190959" y="1171353"/>
                  </a:lnTo>
                  <a:lnTo>
                    <a:pt x="8229906" y="1146573"/>
                  </a:lnTo>
                  <a:lnTo>
                    <a:pt x="8266841" y="1119083"/>
                  </a:lnTo>
                  <a:lnTo>
                    <a:pt x="8301625" y="1089021"/>
                  </a:lnTo>
                  <a:lnTo>
                    <a:pt x="8334117" y="1056529"/>
                  </a:lnTo>
                  <a:lnTo>
                    <a:pt x="8364179" y="1021745"/>
                  </a:lnTo>
                  <a:lnTo>
                    <a:pt x="8391669" y="984810"/>
                  </a:lnTo>
                  <a:lnTo>
                    <a:pt x="8416449" y="945863"/>
                  </a:lnTo>
                  <a:lnTo>
                    <a:pt x="8438379" y="905044"/>
                  </a:lnTo>
                  <a:lnTo>
                    <a:pt x="8457318" y="862493"/>
                  </a:lnTo>
                  <a:lnTo>
                    <a:pt x="8473128" y="818350"/>
                  </a:lnTo>
                  <a:lnTo>
                    <a:pt x="8485667" y="772754"/>
                  </a:lnTo>
                  <a:lnTo>
                    <a:pt x="8494797" y="725845"/>
                  </a:lnTo>
                  <a:lnTo>
                    <a:pt x="8500377" y="677764"/>
                  </a:lnTo>
                  <a:lnTo>
                    <a:pt x="8502269" y="628650"/>
                  </a:lnTo>
                  <a:lnTo>
                    <a:pt x="8500544" y="581730"/>
                  </a:lnTo>
                  <a:lnTo>
                    <a:pt x="8495453" y="535747"/>
                  </a:lnTo>
                  <a:lnTo>
                    <a:pt x="8487116" y="490822"/>
                  </a:lnTo>
                  <a:lnTo>
                    <a:pt x="8475655" y="447078"/>
                  </a:lnTo>
                  <a:lnTo>
                    <a:pt x="8461191" y="404636"/>
                  </a:lnTo>
                  <a:lnTo>
                    <a:pt x="8443847" y="363616"/>
                  </a:lnTo>
                  <a:lnTo>
                    <a:pt x="8423743" y="324141"/>
                  </a:lnTo>
                  <a:lnTo>
                    <a:pt x="8401001" y="286332"/>
                  </a:lnTo>
                  <a:lnTo>
                    <a:pt x="8375744" y="250311"/>
                  </a:lnTo>
                  <a:lnTo>
                    <a:pt x="8348091" y="216199"/>
                  </a:lnTo>
                  <a:lnTo>
                    <a:pt x="8318166" y="184118"/>
                  </a:lnTo>
                  <a:lnTo>
                    <a:pt x="8286090" y="154189"/>
                  </a:lnTo>
                  <a:lnTo>
                    <a:pt x="8251983" y="126533"/>
                  </a:lnTo>
                  <a:lnTo>
                    <a:pt x="8215968" y="101273"/>
                  </a:lnTo>
                  <a:lnTo>
                    <a:pt x="8178167" y="78529"/>
                  </a:lnTo>
                  <a:lnTo>
                    <a:pt x="8138701" y="58424"/>
                  </a:lnTo>
                  <a:lnTo>
                    <a:pt x="8097691" y="41078"/>
                  </a:lnTo>
                  <a:lnTo>
                    <a:pt x="8055259" y="26614"/>
                  </a:lnTo>
                  <a:lnTo>
                    <a:pt x="8011527" y="15152"/>
                  </a:lnTo>
                  <a:lnTo>
                    <a:pt x="7966617" y="6815"/>
                  </a:lnTo>
                  <a:lnTo>
                    <a:pt x="7920649" y="1724"/>
                  </a:lnTo>
                  <a:lnTo>
                    <a:pt x="787374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359643" y="2080640"/>
            <a:ext cx="7767320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Excelerate</a:t>
            </a:r>
            <a:r>
              <a:rPr sz="2800" spc="-1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conducts</a:t>
            </a:r>
            <a:r>
              <a:rPr sz="28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high-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volume</a:t>
            </a:r>
            <a:r>
              <a:rPr sz="280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outreach</a:t>
            </a:r>
            <a:r>
              <a:rPr sz="2800" spc="-1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campaigns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800" spc="-1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drive</a:t>
            </a:r>
            <a:r>
              <a:rPr sz="28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student</a:t>
            </a:r>
            <a:r>
              <a:rPr sz="28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applications</a:t>
            </a:r>
            <a:r>
              <a:rPr sz="28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80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enrollments,</a:t>
            </a:r>
            <a:r>
              <a:rPr sz="28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but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despite</a:t>
            </a:r>
            <a:r>
              <a:rPr sz="2800" spc="-1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strong</a:t>
            </a:r>
            <a:r>
              <a:rPr sz="2800" spc="-1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outreach</a:t>
            </a:r>
            <a:r>
              <a:rPr sz="2800" spc="-11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activity,</a:t>
            </a:r>
            <a:r>
              <a:rPr sz="2800" spc="-1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conversion</a:t>
            </a:r>
            <a:r>
              <a:rPr sz="2800" spc="-1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into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completed</a:t>
            </a:r>
            <a:r>
              <a:rPr sz="2800" spc="-1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enrollments</a:t>
            </a:r>
            <a:r>
              <a:rPr sz="2800" spc="-9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remains</a:t>
            </a:r>
            <a:r>
              <a:rPr sz="2800" spc="-9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7E7E7E"/>
                </a:solidFill>
                <a:latin typeface="Calibri"/>
                <a:cs typeface="Calibri"/>
              </a:rPr>
              <a:t>low.</a:t>
            </a:r>
            <a:r>
              <a:rPr sz="2800" spc="-1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Inconsistent engagement</a:t>
            </a:r>
            <a:r>
              <a:rPr sz="2800" spc="-11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effectiveness,</a:t>
            </a:r>
            <a:r>
              <a:rPr sz="2800" spc="-10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uneven</a:t>
            </a:r>
            <a:r>
              <a:rPr sz="2800" spc="-8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campaign performance,</a:t>
            </a:r>
            <a:r>
              <a:rPr sz="28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8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7E7E7E"/>
                </a:solidFill>
                <a:latin typeface="Calibri"/>
                <a:cs typeface="Calibri"/>
              </a:rPr>
              <a:t>post-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response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7E7E7E"/>
                </a:solidFill>
                <a:latin typeface="Calibri"/>
                <a:cs typeface="Calibri"/>
              </a:rPr>
              <a:t>drop-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offs</a:t>
            </a:r>
            <a:r>
              <a:rPr sz="2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limit</a:t>
            </a:r>
            <a:r>
              <a:rPr sz="28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12700" marR="31750">
              <a:lnSpc>
                <a:spcPct val="100000"/>
              </a:lnSpc>
              <a:spcBef>
                <a:spcPts val="5"/>
              </a:spcBef>
            </a:pPr>
            <a:r>
              <a:rPr sz="2800" spc="-30" dirty="0">
                <a:solidFill>
                  <a:srgbClr val="7E7E7E"/>
                </a:solidFill>
                <a:latin typeface="Calibri"/>
                <a:cs typeface="Calibri"/>
              </a:rPr>
              <a:t>organization’s</a:t>
            </a:r>
            <a:r>
              <a:rPr sz="28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ability</a:t>
            </a:r>
            <a:r>
              <a:rPr sz="28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8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achieve</a:t>
            </a:r>
            <a:r>
              <a:rPr sz="28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its</a:t>
            </a:r>
            <a:r>
              <a:rPr sz="28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enrollment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growth targets.</a:t>
            </a:r>
            <a:r>
              <a:rPr sz="2800" spc="-9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This</a:t>
            </a:r>
            <a:r>
              <a:rPr sz="28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analysis</a:t>
            </a:r>
            <a:r>
              <a:rPr sz="28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was</a:t>
            </a:r>
            <a:r>
              <a:rPr sz="2800" spc="-9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conducted</a:t>
            </a:r>
            <a:r>
              <a:rPr sz="28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800" spc="-9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identify performance</a:t>
            </a:r>
            <a:r>
              <a:rPr sz="2800" spc="-10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gaps,</a:t>
            </a:r>
            <a:r>
              <a:rPr sz="2800" spc="-11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optimize</a:t>
            </a:r>
            <a:r>
              <a:rPr sz="2800" spc="-1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outreach</a:t>
            </a:r>
            <a:r>
              <a:rPr sz="2800" spc="-10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strategies,</a:t>
            </a:r>
            <a:r>
              <a:rPr sz="2800" spc="-1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support</a:t>
            </a:r>
            <a:r>
              <a:rPr sz="28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targeted</a:t>
            </a:r>
            <a:r>
              <a:rPr sz="2800" spc="-8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E7E7E"/>
                </a:solidFill>
                <a:latin typeface="Calibri"/>
                <a:cs typeface="Calibri"/>
              </a:rPr>
              <a:t>15%</a:t>
            </a:r>
            <a:r>
              <a:rPr sz="2800" b="1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7E7E7E"/>
                </a:solidFill>
                <a:latin typeface="Calibri"/>
                <a:cs typeface="Calibri"/>
              </a:rPr>
              <a:t>improvement</a:t>
            </a:r>
            <a:r>
              <a:rPr sz="2800" b="1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2800" b="1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7E7E7E"/>
                </a:solidFill>
                <a:latin typeface="Calibri"/>
                <a:cs typeface="Calibri"/>
              </a:rPr>
              <a:t>enrollment outcomes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0"/>
            <a:ext cx="8559800" cy="11790680"/>
            <a:chOff x="0" y="0"/>
            <a:chExt cx="8559800" cy="1179068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088635"/>
              <a:ext cx="8559545" cy="556945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8547354" cy="509841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97534" y="8132571"/>
              <a:ext cx="73660" cy="3658235"/>
            </a:xfrm>
            <a:custGeom>
              <a:avLst/>
              <a:gdLst/>
              <a:ahLst/>
              <a:cxnLst/>
              <a:rect l="l" t="t" r="r" b="b"/>
              <a:pathLst>
                <a:path w="73659" h="3658234">
                  <a:moveTo>
                    <a:pt x="36575" y="0"/>
                  </a:moveTo>
                  <a:lnTo>
                    <a:pt x="22336" y="2875"/>
                  </a:lnTo>
                  <a:lnTo>
                    <a:pt x="10710" y="10715"/>
                  </a:lnTo>
                  <a:lnTo>
                    <a:pt x="2873" y="22342"/>
                  </a:lnTo>
                  <a:lnTo>
                    <a:pt x="0" y="36575"/>
                  </a:lnTo>
                  <a:lnTo>
                    <a:pt x="0" y="3621074"/>
                  </a:lnTo>
                  <a:lnTo>
                    <a:pt x="2873" y="3635308"/>
                  </a:lnTo>
                  <a:lnTo>
                    <a:pt x="10710" y="3646935"/>
                  </a:lnTo>
                  <a:lnTo>
                    <a:pt x="22336" y="3654775"/>
                  </a:lnTo>
                  <a:lnTo>
                    <a:pt x="36575" y="3657650"/>
                  </a:lnTo>
                  <a:lnTo>
                    <a:pt x="50809" y="3654775"/>
                  </a:lnTo>
                  <a:lnTo>
                    <a:pt x="62436" y="3646935"/>
                  </a:lnTo>
                  <a:lnTo>
                    <a:pt x="70276" y="3635308"/>
                  </a:lnTo>
                  <a:lnTo>
                    <a:pt x="73151" y="3621074"/>
                  </a:lnTo>
                  <a:lnTo>
                    <a:pt x="73151" y="36575"/>
                  </a:lnTo>
                  <a:lnTo>
                    <a:pt x="70276" y="22342"/>
                  </a:lnTo>
                  <a:lnTo>
                    <a:pt x="62436" y="10715"/>
                  </a:lnTo>
                  <a:lnTo>
                    <a:pt x="50809" y="287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493502" y="617296"/>
            <a:ext cx="62572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25" dirty="0">
                <a:solidFill>
                  <a:srgbClr val="7E7E7E"/>
                </a:solidFill>
              </a:rPr>
              <a:t>BUSINESS</a:t>
            </a:r>
            <a:r>
              <a:rPr sz="5400" spc="-30" dirty="0">
                <a:solidFill>
                  <a:srgbClr val="7E7E7E"/>
                </a:solidFill>
              </a:rPr>
              <a:t> </a:t>
            </a:r>
            <a:r>
              <a:rPr sz="5400" spc="-515" dirty="0">
                <a:solidFill>
                  <a:srgbClr val="0D0D0D"/>
                </a:solidFill>
              </a:rPr>
              <a:t>CONTEXT</a:t>
            </a:r>
            <a:endParaRPr sz="5400"/>
          </a:p>
        </p:txBody>
      </p:sp>
      <p:sp>
        <p:nvSpPr>
          <p:cNvPr id="21" name="object 21"/>
          <p:cNvSpPr txBox="1"/>
          <p:nvPr/>
        </p:nvSpPr>
        <p:spPr>
          <a:xfrm>
            <a:off x="1390650" y="6375019"/>
            <a:ext cx="8755380" cy="340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5085">
              <a:lnSpc>
                <a:spcPct val="100000"/>
              </a:lnSpc>
              <a:spcBef>
                <a:spcPts val="100"/>
              </a:spcBef>
            </a:pPr>
            <a:r>
              <a:rPr sz="5400" b="1" spc="-430" dirty="0">
                <a:solidFill>
                  <a:srgbClr val="0D0D0D"/>
                </a:solidFill>
                <a:latin typeface="Arial"/>
                <a:cs typeface="Arial"/>
              </a:rPr>
              <a:t>OBJECTIVES</a:t>
            </a:r>
            <a:endParaRPr sz="5400">
              <a:latin typeface="Arial"/>
              <a:cs typeface="Arial"/>
            </a:endParaRPr>
          </a:p>
          <a:p>
            <a:pPr marL="12700" marR="310515">
              <a:lnSpc>
                <a:spcPct val="100000"/>
              </a:lnSpc>
              <a:spcBef>
                <a:spcPts val="2830"/>
              </a:spcBef>
            </a:pP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1.</a:t>
            </a:r>
            <a:r>
              <a:rPr sz="2400" b="1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Evaluate</a:t>
            </a:r>
            <a:r>
              <a:rPr sz="2400" b="1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Outreach</a:t>
            </a:r>
            <a:r>
              <a:rPr sz="2400" b="1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585858"/>
                </a:solidFill>
                <a:latin typeface="Arial"/>
                <a:cs typeface="Arial"/>
              </a:rPr>
              <a:t>Performance</a:t>
            </a:r>
            <a:r>
              <a:rPr sz="2400" b="1" spc="-1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Across</a:t>
            </a:r>
            <a:r>
              <a:rPr sz="2400" b="1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Campaigns</a:t>
            </a:r>
            <a:r>
              <a:rPr sz="2400" b="1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585858"/>
                </a:solidFill>
                <a:latin typeface="Arial"/>
                <a:cs typeface="Arial"/>
              </a:rPr>
              <a:t>and </a:t>
            </a:r>
            <a:r>
              <a:rPr sz="2400" b="1" spc="-10" dirty="0">
                <a:solidFill>
                  <a:srgbClr val="585858"/>
                </a:solidFill>
                <a:latin typeface="Arial"/>
                <a:cs typeface="Arial"/>
              </a:rPr>
              <a:t>Segments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Assess</a:t>
            </a:r>
            <a:r>
              <a:rPr sz="2400" spc="-1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outreach</a:t>
            </a:r>
            <a:r>
              <a:rPr sz="2400" spc="-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volume,</a:t>
            </a:r>
            <a:r>
              <a:rPr sz="24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response</a:t>
            </a:r>
            <a:r>
              <a:rPr sz="24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behavior,</a:t>
            </a:r>
            <a:r>
              <a:rPr sz="24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conversion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outcomes,</a:t>
            </a:r>
            <a:r>
              <a:rPr sz="2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2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contact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attempt</a:t>
            </a:r>
            <a:r>
              <a:rPr sz="24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effectiveness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across</a:t>
            </a:r>
            <a:r>
              <a:rPr sz="2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time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periods,</a:t>
            </a:r>
            <a:r>
              <a:rPr sz="24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categories,</a:t>
            </a:r>
            <a:r>
              <a:rPr sz="24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countries</a:t>
            </a:r>
            <a:r>
              <a:rPr sz="24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2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identify</a:t>
            </a:r>
            <a:r>
              <a:rPr sz="24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what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24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working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and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where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drop-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offs</a:t>
            </a:r>
            <a:r>
              <a:rPr sz="24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occur.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90650" y="10118217"/>
            <a:ext cx="87198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082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2.</a:t>
            </a:r>
            <a:r>
              <a:rPr sz="2400" b="1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Identify</a:t>
            </a:r>
            <a:r>
              <a:rPr sz="2400" b="1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Actionable</a:t>
            </a:r>
            <a:r>
              <a:rPr sz="2400" b="1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Opportunities</a:t>
            </a:r>
            <a:r>
              <a:rPr sz="2400" b="1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2400" b="1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Improve</a:t>
            </a:r>
            <a:r>
              <a:rPr sz="2400" b="1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/>
                <a:cs typeface="Arial"/>
              </a:rPr>
              <a:t>Enrollment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Conversion</a:t>
            </a:r>
            <a:r>
              <a:rPr sz="2400" b="1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sz="2400" b="1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585858"/>
                </a:solidFill>
                <a:latin typeface="Arial"/>
                <a:cs typeface="Arial"/>
              </a:rPr>
              <a:t>15%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Translate</a:t>
            </a:r>
            <a:r>
              <a:rPr sz="24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performance</a:t>
            </a:r>
            <a:r>
              <a:rPr sz="24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insights</a:t>
            </a:r>
            <a:r>
              <a:rPr sz="24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24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data-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driven recommendations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24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Excelerate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directly</a:t>
            </a:r>
            <a:r>
              <a:rPr sz="2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influence,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such</a:t>
            </a:r>
            <a:r>
              <a:rPr sz="24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as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outreach</a:t>
            </a:r>
            <a:r>
              <a:rPr sz="24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timing,</a:t>
            </a:r>
            <a:r>
              <a:rPr sz="24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campaign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focus,</a:t>
            </a:r>
            <a:r>
              <a:rPr sz="24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follow-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up</a:t>
            </a:r>
            <a:r>
              <a:rPr sz="2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strategy,</a:t>
            </a:r>
            <a:r>
              <a:rPr sz="24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and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escalation</a:t>
            </a:r>
            <a:r>
              <a:rPr sz="2400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24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24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improve</a:t>
            </a:r>
            <a:r>
              <a:rPr sz="24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enrollment</a:t>
            </a:r>
            <a:r>
              <a:rPr sz="2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outcomes.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065509" y="7672705"/>
            <a:ext cx="8045450" cy="5128895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7037172" y="6442506"/>
            <a:ext cx="744220" cy="744855"/>
          </a:xfrm>
          <a:custGeom>
            <a:avLst/>
            <a:gdLst/>
            <a:ahLst/>
            <a:cxnLst/>
            <a:rect l="l" t="t" r="r" b="b"/>
            <a:pathLst>
              <a:path w="744220" h="744854">
                <a:moveTo>
                  <a:pt x="583869" y="386321"/>
                </a:moveTo>
                <a:lnTo>
                  <a:pt x="582142" y="357898"/>
                </a:lnTo>
                <a:lnTo>
                  <a:pt x="577049" y="330606"/>
                </a:lnTo>
                <a:lnTo>
                  <a:pt x="568782" y="304571"/>
                </a:lnTo>
                <a:lnTo>
                  <a:pt x="557504" y="279844"/>
                </a:lnTo>
                <a:lnTo>
                  <a:pt x="515124" y="322249"/>
                </a:lnTo>
                <a:lnTo>
                  <a:pt x="520611" y="337426"/>
                </a:lnTo>
                <a:lnTo>
                  <a:pt x="524433" y="353225"/>
                </a:lnTo>
                <a:lnTo>
                  <a:pt x="526656" y="369557"/>
                </a:lnTo>
                <a:lnTo>
                  <a:pt x="527367" y="386321"/>
                </a:lnTo>
                <a:lnTo>
                  <a:pt x="521284" y="431279"/>
                </a:lnTo>
                <a:lnTo>
                  <a:pt x="504139" y="471754"/>
                </a:lnTo>
                <a:lnTo>
                  <a:pt x="477570" y="506107"/>
                </a:lnTo>
                <a:lnTo>
                  <a:pt x="443242" y="532688"/>
                </a:lnTo>
                <a:lnTo>
                  <a:pt x="402793" y="549846"/>
                </a:lnTo>
                <a:lnTo>
                  <a:pt x="357860" y="555929"/>
                </a:lnTo>
                <a:lnTo>
                  <a:pt x="312928" y="549846"/>
                </a:lnTo>
                <a:lnTo>
                  <a:pt x="272478" y="532688"/>
                </a:lnTo>
                <a:lnTo>
                  <a:pt x="238137" y="506107"/>
                </a:lnTo>
                <a:lnTo>
                  <a:pt x="211569" y="471754"/>
                </a:lnTo>
                <a:lnTo>
                  <a:pt x="194424" y="431279"/>
                </a:lnTo>
                <a:lnTo>
                  <a:pt x="188341" y="386321"/>
                </a:lnTo>
                <a:lnTo>
                  <a:pt x="194424" y="341376"/>
                </a:lnTo>
                <a:lnTo>
                  <a:pt x="211569" y="300888"/>
                </a:lnTo>
                <a:lnTo>
                  <a:pt x="238137" y="266534"/>
                </a:lnTo>
                <a:lnTo>
                  <a:pt x="272478" y="239953"/>
                </a:lnTo>
                <a:lnTo>
                  <a:pt x="312928" y="222796"/>
                </a:lnTo>
                <a:lnTo>
                  <a:pt x="357860" y="216712"/>
                </a:lnTo>
                <a:lnTo>
                  <a:pt x="374611" y="217576"/>
                </a:lnTo>
                <a:lnTo>
                  <a:pt x="390931" y="220014"/>
                </a:lnTo>
                <a:lnTo>
                  <a:pt x="406730" y="223875"/>
                </a:lnTo>
                <a:lnTo>
                  <a:pt x="421894" y="228968"/>
                </a:lnTo>
                <a:lnTo>
                  <a:pt x="464273" y="186563"/>
                </a:lnTo>
                <a:lnTo>
                  <a:pt x="439572" y="175285"/>
                </a:lnTo>
                <a:lnTo>
                  <a:pt x="413537" y="167017"/>
                </a:lnTo>
                <a:lnTo>
                  <a:pt x="386270" y="161912"/>
                </a:lnTo>
                <a:lnTo>
                  <a:pt x="357860" y="160185"/>
                </a:lnTo>
                <a:lnTo>
                  <a:pt x="312458" y="164795"/>
                </a:lnTo>
                <a:lnTo>
                  <a:pt x="270103" y="178028"/>
                </a:lnTo>
                <a:lnTo>
                  <a:pt x="231711" y="198932"/>
                </a:lnTo>
                <a:lnTo>
                  <a:pt x="198234" y="226606"/>
                </a:lnTo>
                <a:lnTo>
                  <a:pt x="170573" y="260108"/>
                </a:lnTo>
                <a:lnTo>
                  <a:pt x="149669" y="298513"/>
                </a:lnTo>
                <a:lnTo>
                  <a:pt x="136448" y="340893"/>
                </a:lnTo>
                <a:lnTo>
                  <a:pt x="131838" y="386321"/>
                </a:lnTo>
                <a:lnTo>
                  <a:pt x="136448" y="431749"/>
                </a:lnTo>
                <a:lnTo>
                  <a:pt x="149669" y="474129"/>
                </a:lnTo>
                <a:lnTo>
                  <a:pt x="170573" y="512533"/>
                </a:lnTo>
                <a:lnTo>
                  <a:pt x="198234" y="546036"/>
                </a:lnTo>
                <a:lnTo>
                  <a:pt x="231711" y="573709"/>
                </a:lnTo>
                <a:lnTo>
                  <a:pt x="270103" y="594626"/>
                </a:lnTo>
                <a:lnTo>
                  <a:pt x="312458" y="607847"/>
                </a:lnTo>
                <a:lnTo>
                  <a:pt x="357860" y="612470"/>
                </a:lnTo>
                <a:lnTo>
                  <a:pt x="403263" y="607847"/>
                </a:lnTo>
                <a:lnTo>
                  <a:pt x="445617" y="594626"/>
                </a:lnTo>
                <a:lnTo>
                  <a:pt x="483997" y="573709"/>
                </a:lnTo>
                <a:lnTo>
                  <a:pt x="517486" y="546036"/>
                </a:lnTo>
                <a:lnTo>
                  <a:pt x="545134" y="512533"/>
                </a:lnTo>
                <a:lnTo>
                  <a:pt x="566039" y="474129"/>
                </a:lnTo>
                <a:lnTo>
                  <a:pt x="579259" y="431749"/>
                </a:lnTo>
                <a:lnTo>
                  <a:pt x="583869" y="386321"/>
                </a:lnTo>
                <a:close/>
              </a:path>
              <a:path w="744220" h="744854">
                <a:moveTo>
                  <a:pt x="715721" y="386321"/>
                </a:moveTo>
                <a:lnTo>
                  <a:pt x="712939" y="341299"/>
                </a:lnTo>
                <a:lnTo>
                  <a:pt x="704773" y="298221"/>
                </a:lnTo>
                <a:lnTo>
                  <a:pt x="691489" y="257263"/>
                </a:lnTo>
                <a:lnTo>
                  <a:pt x="673341" y="218605"/>
                </a:lnTo>
                <a:lnTo>
                  <a:pt x="666750" y="224256"/>
                </a:lnTo>
                <a:lnTo>
                  <a:pt x="654507" y="237451"/>
                </a:lnTo>
                <a:lnTo>
                  <a:pt x="616839" y="232740"/>
                </a:lnTo>
                <a:lnTo>
                  <a:pt x="634580" y="267868"/>
                </a:lnTo>
                <a:lnTo>
                  <a:pt x="647915" y="305295"/>
                </a:lnTo>
                <a:lnTo>
                  <a:pt x="656297" y="344830"/>
                </a:lnTo>
                <a:lnTo>
                  <a:pt x="659218" y="386321"/>
                </a:lnTo>
                <a:lnTo>
                  <a:pt x="655256" y="435063"/>
                </a:lnTo>
                <a:lnTo>
                  <a:pt x="643788" y="481368"/>
                </a:lnTo>
                <a:lnTo>
                  <a:pt x="625449" y="524586"/>
                </a:lnTo>
                <a:lnTo>
                  <a:pt x="600875" y="564095"/>
                </a:lnTo>
                <a:lnTo>
                  <a:pt x="570687" y="599274"/>
                </a:lnTo>
                <a:lnTo>
                  <a:pt x="535533" y="629475"/>
                </a:lnTo>
                <a:lnTo>
                  <a:pt x="496049" y="654062"/>
                </a:lnTo>
                <a:lnTo>
                  <a:pt x="452843" y="672414"/>
                </a:lnTo>
                <a:lnTo>
                  <a:pt x="406577" y="683882"/>
                </a:lnTo>
                <a:lnTo>
                  <a:pt x="357860" y="687844"/>
                </a:lnTo>
                <a:lnTo>
                  <a:pt x="309143" y="683882"/>
                </a:lnTo>
                <a:lnTo>
                  <a:pt x="262864" y="672414"/>
                </a:lnTo>
                <a:lnTo>
                  <a:pt x="219671" y="654062"/>
                </a:lnTo>
                <a:lnTo>
                  <a:pt x="180174" y="629475"/>
                </a:lnTo>
                <a:lnTo>
                  <a:pt x="145021" y="599274"/>
                </a:lnTo>
                <a:lnTo>
                  <a:pt x="114846" y="564095"/>
                </a:lnTo>
                <a:lnTo>
                  <a:pt x="90271" y="524586"/>
                </a:lnTo>
                <a:lnTo>
                  <a:pt x="71932" y="481368"/>
                </a:lnTo>
                <a:lnTo>
                  <a:pt x="60464" y="435063"/>
                </a:lnTo>
                <a:lnTo>
                  <a:pt x="56502" y="386321"/>
                </a:lnTo>
                <a:lnTo>
                  <a:pt x="60464" y="337578"/>
                </a:lnTo>
                <a:lnTo>
                  <a:pt x="71932" y="291287"/>
                </a:lnTo>
                <a:lnTo>
                  <a:pt x="90271" y="248056"/>
                </a:lnTo>
                <a:lnTo>
                  <a:pt x="114846" y="208546"/>
                </a:lnTo>
                <a:lnTo>
                  <a:pt x="145021" y="173367"/>
                </a:lnTo>
                <a:lnTo>
                  <a:pt x="180174" y="143179"/>
                </a:lnTo>
                <a:lnTo>
                  <a:pt x="219671" y="118579"/>
                </a:lnTo>
                <a:lnTo>
                  <a:pt x="262864" y="100241"/>
                </a:lnTo>
                <a:lnTo>
                  <a:pt x="309143" y="88760"/>
                </a:lnTo>
                <a:lnTo>
                  <a:pt x="357860" y="84797"/>
                </a:lnTo>
                <a:lnTo>
                  <a:pt x="398932" y="87579"/>
                </a:lnTo>
                <a:lnTo>
                  <a:pt x="438492" y="95758"/>
                </a:lnTo>
                <a:lnTo>
                  <a:pt x="476123" y="109054"/>
                </a:lnTo>
                <a:lnTo>
                  <a:pt x="511365" y="127203"/>
                </a:lnTo>
                <a:lnTo>
                  <a:pt x="506653" y="89509"/>
                </a:lnTo>
                <a:lnTo>
                  <a:pt x="487248" y="52120"/>
                </a:lnTo>
                <a:lnTo>
                  <a:pt x="446024" y="39103"/>
                </a:lnTo>
                <a:lnTo>
                  <a:pt x="402869" y="31038"/>
                </a:lnTo>
                <a:lnTo>
                  <a:pt x="357860" y="28270"/>
                </a:lnTo>
                <a:lnTo>
                  <a:pt x="309270" y="31534"/>
                </a:lnTo>
                <a:lnTo>
                  <a:pt x="262686" y="41046"/>
                </a:lnTo>
                <a:lnTo>
                  <a:pt x="218516" y="56388"/>
                </a:lnTo>
                <a:lnTo>
                  <a:pt x="177177" y="77127"/>
                </a:lnTo>
                <a:lnTo>
                  <a:pt x="139128" y="102831"/>
                </a:lnTo>
                <a:lnTo>
                  <a:pt x="104762" y="133096"/>
                </a:lnTo>
                <a:lnTo>
                  <a:pt x="74523" y="167474"/>
                </a:lnTo>
                <a:lnTo>
                  <a:pt x="48831" y="205549"/>
                </a:lnTo>
                <a:lnTo>
                  <a:pt x="28105" y="246900"/>
                </a:lnTo>
                <a:lnTo>
                  <a:pt x="12776" y="291096"/>
                </a:lnTo>
                <a:lnTo>
                  <a:pt x="3263" y="337705"/>
                </a:lnTo>
                <a:lnTo>
                  <a:pt x="0" y="386321"/>
                </a:lnTo>
                <a:lnTo>
                  <a:pt x="3263" y="434936"/>
                </a:lnTo>
                <a:lnTo>
                  <a:pt x="12776" y="481558"/>
                </a:lnTo>
                <a:lnTo>
                  <a:pt x="28105" y="525741"/>
                </a:lnTo>
                <a:lnTo>
                  <a:pt x="48831" y="567093"/>
                </a:lnTo>
                <a:lnTo>
                  <a:pt x="74523" y="605180"/>
                </a:lnTo>
                <a:lnTo>
                  <a:pt x="104762" y="639559"/>
                </a:lnTo>
                <a:lnTo>
                  <a:pt x="139128" y="669810"/>
                </a:lnTo>
                <a:lnTo>
                  <a:pt x="177177" y="695528"/>
                </a:lnTo>
                <a:lnTo>
                  <a:pt x="218516" y="716267"/>
                </a:lnTo>
                <a:lnTo>
                  <a:pt x="262686" y="731596"/>
                </a:lnTo>
                <a:lnTo>
                  <a:pt x="309270" y="741121"/>
                </a:lnTo>
                <a:lnTo>
                  <a:pt x="357860" y="744385"/>
                </a:lnTo>
                <a:lnTo>
                  <a:pt x="406438" y="741121"/>
                </a:lnTo>
                <a:lnTo>
                  <a:pt x="453034" y="731596"/>
                </a:lnTo>
                <a:lnTo>
                  <a:pt x="497205" y="716267"/>
                </a:lnTo>
                <a:lnTo>
                  <a:pt x="538530" y="695528"/>
                </a:lnTo>
                <a:lnTo>
                  <a:pt x="576592" y="669810"/>
                </a:lnTo>
                <a:lnTo>
                  <a:pt x="610946" y="639559"/>
                </a:lnTo>
                <a:lnTo>
                  <a:pt x="641197" y="605180"/>
                </a:lnTo>
                <a:lnTo>
                  <a:pt x="666889" y="567093"/>
                </a:lnTo>
                <a:lnTo>
                  <a:pt x="687616" y="525741"/>
                </a:lnTo>
                <a:lnTo>
                  <a:pt x="702945" y="481558"/>
                </a:lnTo>
                <a:lnTo>
                  <a:pt x="712457" y="434936"/>
                </a:lnTo>
                <a:lnTo>
                  <a:pt x="715721" y="386321"/>
                </a:lnTo>
                <a:close/>
              </a:path>
              <a:path w="744220" h="744854">
                <a:moveTo>
                  <a:pt x="743966" y="94221"/>
                </a:moveTo>
                <a:lnTo>
                  <a:pt x="659218" y="84797"/>
                </a:lnTo>
                <a:lnTo>
                  <a:pt x="649795" y="0"/>
                </a:lnTo>
                <a:lnTo>
                  <a:pt x="546201" y="103644"/>
                </a:lnTo>
                <a:lnTo>
                  <a:pt x="551853" y="152641"/>
                </a:lnTo>
                <a:lnTo>
                  <a:pt x="401180" y="303403"/>
                </a:lnTo>
                <a:lnTo>
                  <a:pt x="390956" y="298856"/>
                </a:lnTo>
                <a:lnTo>
                  <a:pt x="380111" y="295275"/>
                </a:lnTo>
                <a:lnTo>
                  <a:pt x="368731" y="292938"/>
                </a:lnTo>
                <a:lnTo>
                  <a:pt x="356920" y="292100"/>
                </a:lnTo>
                <a:lnTo>
                  <a:pt x="320344" y="299529"/>
                </a:lnTo>
                <a:lnTo>
                  <a:pt x="290410" y="319773"/>
                </a:lnTo>
                <a:lnTo>
                  <a:pt x="270167" y="349732"/>
                </a:lnTo>
                <a:lnTo>
                  <a:pt x="262737" y="386321"/>
                </a:lnTo>
                <a:lnTo>
                  <a:pt x="270167" y="422910"/>
                </a:lnTo>
                <a:lnTo>
                  <a:pt x="290410" y="452869"/>
                </a:lnTo>
                <a:lnTo>
                  <a:pt x="320344" y="473113"/>
                </a:lnTo>
                <a:lnTo>
                  <a:pt x="356920" y="480555"/>
                </a:lnTo>
                <a:lnTo>
                  <a:pt x="393484" y="473113"/>
                </a:lnTo>
                <a:lnTo>
                  <a:pt x="423430" y="452869"/>
                </a:lnTo>
                <a:lnTo>
                  <a:pt x="443661" y="422910"/>
                </a:lnTo>
                <a:lnTo>
                  <a:pt x="451091" y="386321"/>
                </a:lnTo>
                <a:lnTo>
                  <a:pt x="450392" y="374650"/>
                </a:lnTo>
                <a:lnTo>
                  <a:pt x="448386" y="363588"/>
                </a:lnTo>
                <a:lnTo>
                  <a:pt x="445135" y="353060"/>
                </a:lnTo>
                <a:lnTo>
                  <a:pt x="440728" y="342976"/>
                </a:lnTo>
                <a:lnTo>
                  <a:pt x="591413" y="192214"/>
                </a:lnTo>
                <a:lnTo>
                  <a:pt x="640384" y="197866"/>
                </a:lnTo>
                <a:lnTo>
                  <a:pt x="743966" y="94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9906000" y="806672"/>
            <a:ext cx="7951470" cy="5400675"/>
            <a:chOff x="9906000" y="806672"/>
            <a:chExt cx="7951470" cy="5400675"/>
          </a:xfrm>
        </p:grpSpPr>
        <p:sp>
          <p:nvSpPr>
            <p:cNvPr id="26" name="object 26"/>
            <p:cNvSpPr/>
            <p:nvPr/>
          </p:nvSpPr>
          <p:spPr>
            <a:xfrm>
              <a:off x="9906000" y="2549270"/>
              <a:ext cx="73660" cy="3657600"/>
            </a:xfrm>
            <a:custGeom>
              <a:avLst/>
              <a:gdLst/>
              <a:ahLst/>
              <a:cxnLst/>
              <a:rect l="l" t="t" r="r" b="b"/>
              <a:pathLst>
                <a:path w="73659" h="3657600">
                  <a:moveTo>
                    <a:pt x="36575" y="0"/>
                  </a:move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0" y="3621024"/>
                  </a:lnTo>
                  <a:lnTo>
                    <a:pt x="2875" y="3635257"/>
                  </a:lnTo>
                  <a:lnTo>
                    <a:pt x="10715" y="3646884"/>
                  </a:lnTo>
                  <a:lnTo>
                    <a:pt x="22342" y="3654724"/>
                  </a:lnTo>
                  <a:lnTo>
                    <a:pt x="36575" y="3657600"/>
                  </a:lnTo>
                  <a:lnTo>
                    <a:pt x="50809" y="3654724"/>
                  </a:lnTo>
                  <a:lnTo>
                    <a:pt x="62436" y="3646884"/>
                  </a:lnTo>
                  <a:lnTo>
                    <a:pt x="70276" y="3635257"/>
                  </a:lnTo>
                  <a:lnTo>
                    <a:pt x="73151" y="3621024"/>
                  </a:lnTo>
                  <a:lnTo>
                    <a:pt x="73151" y="36575"/>
                  </a:lnTo>
                  <a:lnTo>
                    <a:pt x="70276" y="22342"/>
                  </a:lnTo>
                  <a:lnTo>
                    <a:pt x="62436" y="10715"/>
                  </a:lnTo>
                  <a:lnTo>
                    <a:pt x="50809" y="287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292206" y="1215612"/>
              <a:ext cx="339090" cy="120014"/>
            </a:xfrm>
            <a:custGeom>
              <a:avLst/>
              <a:gdLst/>
              <a:ahLst/>
              <a:cxnLst/>
              <a:rect l="l" t="t" r="r" b="b"/>
              <a:pathLst>
                <a:path w="339090" h="120015">
                  <a:moveTo>
                    <a:pt x="19776" y="0"/>
                  </a:moveTo>
                  <a:lnTo>
                    <a:pt x="0" y="34863"/>
                  </a:lnTo>
                  <a:lnTo>
                    <a:pt x="0" y="119666"/>
                  </a:lnTo>
                  <a:lnTo>
                    <a:pt x="339026" y="119666"/>
                  </a:lnTo>
                  <a:lnTo>
                    <a:pt x="339026" y="89514"/>
                  </a:lnTo>
                  <a:lnTo>
                    <a:pt x="323017" y="73496"/>
                  </a:lnTo>
                  <a:lnTo>
                    <a:pt x="313526" y="61924"/>
                  </a:lnTo>
                  <a:lnTo>
                    <a:pt x="306418" y="48761"/>
                  </a:lnTo>
                  <a:lnTo>
                    <a:pt x="301960" y="34539"/>
                  </a:lnTo>
                  <a:lnTo>
                    <a:pt x="300415" y="19787"/>
                  </a:lnTo>
                  <a:lnTo>
                    <a:pt x="294764" y="14133"/>
                  </a:lnTo>
                  <a:lnTo>
                    <a:pt x="250197" y="35661"/>
                  </a:lnTo>
                  <a:lnTo>
                    <a:pt x="203171" y="47531"/>
                  </a:lnTo>
                  <a:lnTo>
                    <a:pt x="155151" y="49821"/>
                  </a:lnTo>
                  <a:lnTo>
                    <a:pt x="107602" y="42611"/>
                  </a:lnTo>
                  <a:lnTo>
                    <a:pt x="61989" y="25977"/>
                  </a:lnTo>
                  <a:lnTo>
                    <a:pt x="197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37825" y="842477"/>
              <a:ext cx="133727" cy="1677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66077" y="1034698"/>
              <a:ext cx="191173" cy="16866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244178" y="806672"/>
              <a:ext cx="567690" cy="567690"/>
            </a:xfrm>
            <a:custGeom>
              <a:avLst/>
              <a:gdLst/>
              <a:ahLst/>
              <a:cxnLst/>
              <a:rect l="l" t="t" r="r" b="b"/>
              <a:pathLst>
                <a:path w="567690" h="567690">
                  <a:moveTo>
                    <a:pt x="456094" y="386326"/>
                  </a:moveTo>
                  <a:lnTo>
                    <a:pt x="346560" y="386326"/>
                  </a:lnTo>
                  <a:lnTo>
                    <a:pt x="378579" y="417420"/>
                  </a:lnTo>
                  <a:lnTo>
                    <a:pt x="377961" y="427800"/>
                  </a:lnTo>
                  <a:lnTo>
                    <a:pt x="481229" y="552163"/>
                  </a:lnTo>
                  <a:lnTo>
                    <a:pt x="516191" y="567593"/>
                  </a:lnTo>
                  <a:lnTo>
                    <a:pt x="535129" y="564486"/>
                  </a:lnTo>
                  <a:lnTo>
                    <a:pt x="551859" y="554048"/>
                  </a:lnTo>
                  <a:lnTo>
                    <a:pt x="563146" y="537838"/>
                  </a:lnTo>
                  <a:lnTo>
                    <a:pt x="567280" y="519066"/>
                  </a:lnTo>
                  <a:lnTo>
                    <a:pt x="564176" y="500118"/>
                  </a:lnTo>
                  <a:lnTo>
                    <a:pt x="553743" y="483378"/>
                  </a:lnTo>
                  <a:lnTo>
                    <a:pt x="550918" y="480551"/>
                  </a:lnTo>
                  <a:lnTo>
                    <a:pt x="462394" y="391037"/>
                  </a:lnTo>
                  <a:lnTo>
                    <a:pt x="456094" y="386326"/>
                  </a:lnTo>
                  <a:close/>
                </a:path>
                <a:path w="567690" h="567690">
                  <a:moveTo>
                    <a:pt x="214716" y="0"/>
                  </a:moveTo>
                  <a:lnTo>
                    <a:pt x="165164" y="5321"/>
                  </a:lnTo>
                  <a:lnTo>
                    <a:pt x="119845" y="21224"/>
                  </a:lnTo>
                  <a:lnTo>
                    <a:pt x="79995" y="46406"/>
                  </a:lnTo>
                  <a:lnTo>
                    <a:pt x="46850" y="79567"/>
                  </a:lnTo>
                  <a:lnTo>
                    <a:pt x="21646" y="119403"/>
                  </a:lnTo>
                  <a:lnTo>
                    <a:pt x="5617" y="164612"/>
                  </a:lnTo>
                  <a:lnTo>
                    <a:pt x="0" y="213892"/>
                  </a:lnTo>
                  <a:lnTo>
                    <a:pt x="5617" y="263230"/>
                  </a:lnTo>
                  <a:lnTo>
                    <a:pt x="21646" y="308613"/>
                  </a:lnTo>
                  <a:lnTo>
                    <a:pt x="46850" y="348737"/>
                  </a:lnTo>
                  <a:lnTo>
                    <a:pt x="79995" y="382301"/>
                  </a:lnTo>
                  <a:lnTo>
                    <a:pt x="119845" y="408003"/>
                  </a:lnTo>
                  <a:lnTo>
                    <a:pt x="165164" y="424541"/>
                  </a:lnTo>
                  <a:lnTo>
                    <a:pt x="214716" y="430612"/>
                  </a:lnTo>
                  <a:lnTo>
                    <a:pt x="249752" y="427800"/>
                  </a:lnTo>
                  <a:lnTo>
                    <a:pt x="283817" y="419422"/>
                  </a:lnTo>
                  <a:lnTo>
                    <a:pt x="316292" y="405568"/>
                  </a:lnTo>
                  <a:lnTo>
                    <a:pt x="346560" y="386326"/>
                  </a:lnTo>
                  <a:lnTo>
                    <a:pt x="456094" y="386326"/>
                  </a:lnTo>
                  <a:lnTo>
                    <a:pt x="452550" y="383675"/>
                  </a:lnTo>
                  <a:lnTo>
                    <a:pt x="441558" y="378787"/>
                  </a:lnTo>
                  <a:lnTo>
                    <a:pt x="436130" y="377845"/>
                  </a:lnTo>
                  <a:lnTo>
                    <a:pt x="417191" y="377845"/>
                  </a:lnTo>
                  <a:lnTo>
                    <a:pt x="385171" y="346751"/>
                  </a:lnTo>
                  <a:lnTo>
                    <a:pt x="398031" y="326963"/>
                  </a:lnTo>
                  <a:lnTo>
                    <a:pt x="84756" y="326963"/>
                  </a:lnTo>
                  <a:lnTo>
                    <a:pt x="59926" y="288483"/>
                  </a:lnTo>
                  <a:lnTo>
                    <a:pt x="46528" y="246208"/>
                  </a:lnTo>
                  <a:lnTo>
                    <a:pt x="44379" y="202467"/>
                  </a:lnTo>
                  <a:lnTo>
                    <a:pt x="53295" y="159590"/>
                  </a:lnTo>
                  <a:lnTo>
                    <a:pt x="73093" y="119906"/>
                  </a:lnTo>
                  <a:lnTo>
                    <a:pt x="103591" y="85745"/>
                  </a:lnTo>
                  <a:lnTo>
                    <a:pt x="155740" y="54768"/>
                  </a:lnTo>
                  <a:lnTo>
                    <a:pt x="215658" y="44286"/>
                  </a:lnTo>
                  <a:lnTo>
                    <a:pt x="343473" y="44286"/>
                  </a:lnTo>
                  <a:lnTo>
                    <a:pt x="309753" y="22608"/>
                  </a:lnTo>
                  <a:lnTo>
                    <a:pt x="264318" y="6071"/>
                  </a:lnTo>
                  <a:lnTo>
                    <a:pt x="214716" y="0"/>
                  </a:lnTo>
                  <a:close/>
                </a:path>
                <a:path w="567690" h="567690">
                  <a:moveTo>
                    <a:pt x="429683" y="376726"/>
                  </a:moveTo>
                  <a:lnTo>
                    <a:pt x="417191" y="377845"/>
                  </a:lnTo>
                  <a:lnTo>
                    <a:pt x="436130" y="377845"/>
                  </a:lnTo>
                  <a:lnTo>
                    <a:pt x="429683" y="376726"/>
                  </a:lnTo>
                  <a:close/>
                </a:path>
                <a:path w="567690" h="567690">
                  <a:moveTo>
                    <a:pt x="213775" y="293984"/>
                  </a:moveTo>
                  <a:lnTo>
                    <a:pt x="174339" y="297282"/>
                  </a:lnTo>
                  <a:lnTo>
                    <a:pt x="135610" y="306234"/>
                  </a:lnTo>
                  <a:lnTo>
                    <a:pt x="96940" y="320412"/>
                  </a:lnTo>
                  <a:lnTo>
                    <a:pt x="84756" y="326963"/>
                  </a:lnTo>
                  <a:lnTo>
                    <a:pt x="398031" y="326963"/>
                  </a:lnTo>
                  <a:lnTo>
                    <a:pt x="398643" y="326021"/>
                  </a:lnTo>
                  <a:lnTo>
                    <a:pt x="346560" y="326021"/>
                  </a:lnTo>
                  <a:lnTo>
                    <a:pt x="333126" y="320014"/>
                  </a:lnTo>
                  <a:lnTo>
                    <a:pt x="291939" y="306234"/>
                  </a:lnTo>
                  <a:lnTo>
                    <a:pt x="253210" y="297282"/>
                  </a:lnTo>
                  <a:lnTo>
                    <a:pt x="233536" y="294838"/>
                  </a:lnTo>
                  <a:lnTo>
                    <a:pt x="213775" y="293984"/>
                  </a:lnTo>
                  <a:close/>
                </a:path>
                <a:path w="567690" h="567690">
                  <a:moveTo>
                    <a:pt x="343473" y="44286"/>
                  </a:moveTo>
                  <a:lnTo>
                    <a:pt x="215658" y="44286"/>
                  </a:lnTo>
                  <a:lnTo>
                    <a:pt x="261380" y="50380"/>
                  </a:lnTo>
                  <a:lnTo>
                    <a:pt x="302368" y="67598"/>
                  </a:lnTo>
                  <a:lnTo>
                    <a:pt x="337025" y="94343"/>
                  </a:lnTo>
                  <a:lnTo>
                    <a:pt x="363756" y="129019"/>
                  </a:lnTo>
                  <a:lnTo>
                    <a:pt x="380964" y="170029"/>
                  </a:lnTo>
                  <a:lnTo>
                    <a:pt x="387055" y="215777"/>
                  </a:lnTo>
                  <a:lnTo>
                    <a:pt x="384436" y="245855"/>
                  </a:lnTo>
                  <a:lnTo>
                    <a:pt x="376696" y="274786"/>
                  </a:lnTo>
                  <a:lnTo>
                    <a:pt x="364012" y="301773"/>
                  </a:lnTo>
                  <a:lnTo>
                    <a:pt x="346560" y="326021"/>
                  </a:lnTo>
                  <a:lnTo>
                    <a:pt x="398643" y="326021"/>
                  </a:lnTo>
                  <a:lnTo>
                    <a:pt x="404403" y="317158"/>
                  </a:lnTo>
                  <a:lnTo>
                    <a:pt x="418250" y="285268"/>
                  </a:lnTo>
                  <a:lnTo>
                    <a:pt x="426623" y="251612"/>
                  </a:lnTo>
                  <a:lnTo>
                    <a:pt x="429433" y="216719"/>
                  </a:lnTo>
                  <a:lnTo>
                    <a:pt x="424112" y="167381"/>
                  </a:lnTo>
                  <a:lnTo>
                    <a:pt x="408199" y="121999"/>
                  </a:lnTo>
                  <a:lnTo>
                    <a:pt x="382978" y="81874"/>
                  </a:lnTo>
                  <a:lnTo>
                    <a:pt x="349734" y="48310"/>
                  </a:lnTo>
                  <a:lnTo>
                    <a:pt x="343473" y="44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62837" y="889590"/>
              <a:ext cx="190231" cy="1903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66189" y="1034698"/>
              <a:ext cx="217542" cy="16866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52063" y="842654"/>
              <a:ext cx="130725" cy="166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110325" cy="12801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104750" y="3093808"/>
            <a:ext cx="2337435" cy="816610"/>
          </a:xfrm>
          <a:custGeom>
            <a:avLst/>
            <a:gdLst/>
            <a:ahLst/>
            <a:cxnLst/>
            <a:rect l="l" t="t" r="r" b="b"/>
            <a:pathLst>
              <a:path w="2337434" h="816610">
                <a:moveTo>
                  <a:pt x="1506283" y="361886"/>
                </a:moveTo>
                <a:lnTo>
                  <a:pt x="1308671" y="312216"/>
                </a:lnTo>
                <a:lnTo>
                  <a:pt x="1143330" y="270662"/>
                </a:lnTo>
                <a:lnTo>
                  <a:pt x="1142339" y="246075"/>
                </a:lnTo>
                <a:lnTo>
                  <a:pt x="1142238" y="243497"/>
                </a:lnTo>
                <a:lnTo>
                  <a:pt x="1134706" y="220103"/>
                </a:lnTo>
                <a:lnTo>
                  <a:pt x="1134630" y="219849"/>
                </a:lnTo>
                <a:lnTo>
                  <a:pt x="1130300" y="216128"/>
                </a:lnTo>
                <a:lnTo>
                  <a:pt x="1113980" y="202095"/>
                </a:lnTo>
                <a:lnTo>
                  <a:pt x="1073759" y="192608"/>
                </a:lnTo>
                <a:lnTo>
                  <a:pt x="1053960" y="197777"/>
                </a:lnTo>
                <a:lnTo>
                  <a:pt x="1037844" y="208191"/>
                </a:lnTo>
                <a:lnTo>
                  <a:pt x="1018882" y="216128"/>
                </a:lnTo>
                <a:lnTo>
                  <a:pt x="990574" y="213893"/>
                </a:lnTo>
                <a:lnTo>
                  <a:pt x="998143" y="146989"/>
                </a:lnTo>
                <a:lnTo>
                  <a:pt x="978217" y="138290"/>
                </a:lnTo>
                <a:lnTo>
                  <a:pt x="957872" y="128358"/>
                </a:lnTo>
                <a:lnTo>
                  <a:pt x="938377" y="120904"/>
                </a:lnTo>
                <a:lnTo>
                  <a:pt x="927442" y="120091"/>
                </a:lnTo>
                <a:lnTo>
                  <a:pt x="921016" y="119621"/>
                </a:lnTo>
                <a:lnTo>
                  <a:pt x="880160" y="120091"/>
                </a:lnTo>
                <a:lnTo>
                  <a:pt x="843699" y="111252"/>
                </a:lnTo>
                <a:lnTo>
                  <a:pt x="808088" y="100520"/>
                </a:lnTo>
                <a:lnTo>
                  <a:pt x="769772" y="95288"/>
                </a:lnTo>
                <a:lnTo>
                  <a:pt x="700214" y="153073"/>
                </a:lnTo>
                <a:lnTo>
                  <a:pt x="709498" y="172605"/>
                </a:lnTo>
                <a:lnTo>
                  <a:pt x="717880" y="192290"/>
                </a:lnTo>
                <a:lnTo>
                  <a:pt x="725373" y="212128"/>
                </a:lnTo>
                <a:lnTo>
                  <a:pt x="731964" y="232143"/>
                </a:lnTo>
                <a:lnTo>
                  <a:pt x="739406" y="251637"/>
                </a:lnTo>
                <a:lnTo>
                  <a:pt x="755218" y="270281"/>
                </a:lnTo>
                <a:lnTo>
                  <a:pt x="769607" y="289864"/>
                </a:lnTo>
                <a:lnTo>
                  <a:pt x="772807" y="312216"/>
                </a:lnTo>
                <a:lnTo>
                  <a:pt x="722185" y="296760"/>
                </a:lnTo>
                <a:lnTo>
                  <a:pt x="686600" y="273697"/>
                </a:lnTo>
                <a:lnTo>
                  <a:pt x="678815" y="265595"/>
                </a:lnTo>
                <a:lnTo>
                  <a:pt x="660082" y="246075"/>
                </a:lnTo>
                <a:lnTo>
                  <a:pt x="658660" y="244297"/>
                </a:lnTo>
                <a:lnTo>
                  <a:pt x="636689" y="216928"/>
                </a:lnTo>
                <a:lnTo>
                  <a:pt x="614362" y="191135"/>
                </a:lnTo>
                <a:lnTo>
                  <a:pt x="591883" y="171691"/>
                </a:lnTo>
                <a:lnTo>
                  <a:pt x="564591" y="158915"/>
                </a:lnTo>
                <a:lnTo>
                  <a:pt x="527799" y="153073"/>
                </a:lnTo>
                <a:lnTo>
                  <a:pt x="489026" y="178447"/>
                </a:lnTo>
                <a:lnTo>
                  <a:pt x="467118" y="196405"/>
                </a:lnTo>
                <a:lnTo>
                  <a:pt x="453999" y="215506"/>
                </a:lnTo>
                <a:lnTo>
                  <a:pt x="441604" y="244297"/>
                </a:lnTo>
                <a:lnTo>
                  <a:pt x="261632" y="188544"/>
                </a:lnTo>
                <a:lnTo>
                  <a:pt x="291261" y="168338"/>
                </a:lnTo>
                <a:lnTo>
                  <a:pt x="329692" y="163715"/>
                </a:lnTo>
                <a:lnTo>
                  <a:pt x="369239" y="160604"/>
                </a:lnTo>
                <a:lnTo>
                  <a:pt x="402272" y="144957"/>
                </a:lnTo>
                <a:lnTo>
                  <a:pt x="349605" y="137896"/>
                </a:lnTo>
                <a:lnTo>
                  <a:pt x="296418" y="133997"/>
                </a:lnTo>
                <a:lnTo>
                  <a:pt x="243014" y="133273"/>
                </a:lnTo>
                <a:lnTo>
                  <a:pt x="189712" y="135712"/>
                </a:lnTo>
                <a:lnTo>
                  <a:pt x="136829" y="141300"/>
                </a:lnTo>
                <a:lnTo>
                  <a:pt x="84683" y="150025"/>
                </a:lnTo>
                <a:lnTo>
                  <a:pt x="49898" y="171323"/>
                </a:lnTo>
                <a:lnTo>
                  <a:pt x="13182" y="199847"/>
                </a:lnTo>
                <a:lnTo>
                  <a:pt x="0" y="220103"/>
                </a:lnTo>
                <a:lnTo>
                  <a:pt x="9499" y="241312"/>
                </a:lnTo>
                <a:lnTo>
                  <a:pt x="40830" y="272681"/>
                </a:lnTo>
                <a:lnTo>
                  <a:pt x="39382" y="282689"/>
                </a:lnTo>
                <a:lnTo>
                  <a:pt x="42913" y="288137"/>
                </a:lnTo>
                <a:lnTo>
                  <a:pt x="49542" y="290931"/>
                </a:lnTo>
                <a:lnTo>
                  <a:pt x="57467" y="292963"/>
                </a:lnTo>
                <a:lnTo>
                  <a:pt x="130060" y="265595"/>
                </a:lnTo>
                <a:lnTo>
                  <a:pt x="160299" y="340601"/>
                </a:lnTo>
                <a:lnTo>
                  <a:pt x="147332" y="353656"/>
                </a:lnTo>
                <a:lnTo>
                  <a:pt x="131381" y="367461"/>
                </a:lnTo>
                <a:lnTo>
                  <a:pt x="120027" y="380136"/>
                </a:lnTo>
                <a:lnTo>
                  <a:pt x="119684" y="380644"/>
                </a:lnTo>
                <a:lnTo>
                  <a:pt x="119608" y="384187"/>
                </a:lnTo>
                <a:lnTo>
                  <a:pt x="119519" y="388721"/>
                </a:lnTo>
                <a:lnTo>
                  <a:pt x="119468" y="391287"/>
                </a:lnTo>
                <a:lnTo>
                  <a:pt x="134239" y="399935"/>
                </a:lnTo>
                <a:lnTo>
                  <a:pt x="158229" y="408012"/>
                </a:lnTo>
                <a:lnTo>
                  <a:pt x="184759" y="416090"/>
                </a:lnTo>
                <a:lnTo>
                  <a:pt x="207187" y="424738"/>
                </a:lnTo>
                <a:lnTo>
                  <a:pt x="224078" y="434949"/>
                </a:lnTo>
                <a:lnTo>
                  <a:pt x="240550" y="445452"/>
                </a:lnTo>
                <a:lnTo>
                  <a:pt x="256603" y="456234"/>
                </a:lnTo>
                <a:lnTo>
                  <a:pt x="272211" y="467309"/>
                </a:lnTo>
                <a:lnTo>
                  <a:pt x="313118" y="484670"/>
                </a:lnTo>
                <a:lnTo>
                  <a:pt x="358432" y="492340"/>
                </a:lnTo>
                <a:lnTo>
                  <a:pt x="404660" y="490448"/>
                </a:lnTo>
                <a:lnTo>
                  <a:pt x="448259" y="479171"/>
                </a:lnTo>
                <a:lnTo>
                  <a:pt x="485711" y="458609"/>
                </a:lnTo>
                <a:lnTo>
                  <a:pt x="513384" y="421970"/>
                </a:lnTo>
                <a:lnTo>
                  <a:pt x="518731" y="412191"/>
                </a:lnTo>
                <a:lnTo>
                  <a:pt x="525208" y="402615"/>
                </a:lnTo>
                <a:lnTo>
                  <a:pt x="530821" y="393319"/>
                </a:lnTo>
                <a:lnTo>
                  <a:pt x="561124" y="395097"/>
                </a:lnTo>
                <a:lnTo>
                  <a:pt x="588302" y="396989"/>
                </a:lnTo>
                <a:lnTo>
                  <a:pt x="612063" y="393738"/>
                </a:lnTo>
                <a:lnTo>
                  <a:pt x="612698" y="393319"/>
                </a:lnTo>
                <a:lnTo>
                  <a:pt x="632155" y="380136"/>
                </a:lnTo>
                <a:lnTo>
                  <a:pt x="653326" y="380136"/>
                </a:lnTo>
                <a:lnTo>
                  <a:pt x="653326" y="427774"/>
                </a:lnTo>
                <a:lnTo>
                  <a:pt x="703211" y="432308"/>
                </a:lnTo>
                <a:lnTo>
                  <a:pt x="745007" y="421436"/>
                </a:lnTo>
                <a:lnTo>
                  <a:pt x="783691" y="404114"/>
                </a:lnTo>
                <a:lnTo>
                  <a:pt x="824217" y="389255"/>
                </a:lnTo>
                <a:lnTo>
                  <a:pt x="834809" y="466293"/>
                </a:lnTo>
                <a:lnTo>
                  <a:pt x="796378" y="468795"/>
                </a:lnTo>
                <a:lnTo>
                  <a:pt x="758291" y="472859"/>
                </a:lnTo>
                <a:lnTo>
                  <a:pt x="720661" y="478447"/>
                </a:lnTo>
                <a:lnTo>
                  <a:pt x="683577" y="485559"/>
                </a:lnTo>
                <a:lnTo>
                  <a:pt x="640422" y="499986"/>
                </a:lnTo>
                <a:lnTo>
                  <a:pt x="595718" y="511746"/>
                </a:lnTo>
                <a:lnTo>
                  <a:pt x="549732" y="520788"/>
                </a:lnTo>
                <a:lnTo>
                  <a:pt x="502742" y="527062"/>
                </a:lnTo>
                <a:lnTo>
                  <a:pt x="455002" y="530542"/>
                </a:lnTo>
                <a:lnTo>
                  <a:pt x="406819" y="531177"/>
                </a:lnTo>
                <a:lnTo>
                  <a:pt x="407352" y="547979"/>
                </a:lnTo>
                <a:lnTo>
                  <a:pt x="407403" y="549579"/>
                </a:lnTo>
                <a:lnTo>
                  <a:pt x="411543" y="565137"/>
                </a:lnTo>
                <a:lnTo>
                  <a:pt x="422770" y="577646"/>
                </a:lnTo>
                <a:lnTo>
                  <a:pt x="444627" y="586930"/>
                </a:lnTo>
                <a:lnTo>
                  <a:pt x="497471" y="581571"/>
                </a:lnTo>
                <a:lnTo>
                  <a:pt x="550075" y="577100"/>
                </a:lnTo>
                <a:lnTo>
                  <a:pt x="603656" y="573430"/>
                </a:lnTo>
                <a:lnTo>
                  <a:pt x="656945" y="570649"/>
                </a:lnTo>
                <a:lnTo>
                  <a:pt x="710311" y="568731"/>
                </a:lnTo>
                <a:lnTo>
                  <a:pt x="762292" y="567690"/>
                </a:lnTo>
                <a:lnTo>
                  <a:pt x="766749" y="564629"/>
                </a:lnTo>
                <a:lnTo>
                  <a:pt x="783920" y="567690"/>
                </a:lnTo>
                <a:lnTo>
                  <a:pt x="834809" y="567690"/>
                </a:lnTo>
                <a:lnTo>
                  <a:pt x="834809" y="576783"/>
                </a:lnTo>
                <a:lnTo>
                  <a:pt x="766749" y="564629"/>
                </a:lnTo>
                <a:lnTo>
                  <a:pt x="755599" y="572312"/>
                </a:lnTo>
                <a:lnTo>
                  <a:pt x="744448" y="580466"/>
                </a:lnTo>
                <a:lnTo>
                  <a:pt x="736511" y="585089"/>
                </a:lnTo>
                <a:lnTo>
                  <a:pt x="736511" y="633552"/>
                </a:lnTo>
                <a:lnTo>
                  <a:pt x="710844" y="646239"/>
                </a:lnTo>
                <a:lnTo>
                  <a:pt x="687730" y="648385"/>
                </a:lnTo>
                <a:lnTo>
                  <a:pt x="645769" y="642683"/>
                </a:lnTo>
                <a:lnTo>
                  <a:pt x="648792" y="642683"/>
                </a:lnTo>
                <a:lnTo>
                  <a:pt x="707263" y="636600"/>
                </a:lnTo>
                <a:lnTo>
                  <a:pt x="736511" y="633552"/>
                </a:lnTo>
                <a:lnTo>
                  <a:pt x="736511" y="585089"/>
                </a:lnTo>
                <a:lnTo>
                  <a:pt x="732726" y="587286"/>
                </a:lnTo>
                <a:lnTo>
                  <a:pt x="719874" y="590981"/>
                </a:lnTo>
                <a:lnTo>
                  <a:pt x="693077" y="597115"/>
                </a:lnTo>
                <a:lnTo>
                  <a:pt x="669442" y="607072"/>
                </a:lnTo>
                <a:lnTo>
                  <a:pt x="649846" y="620395"/>
                </a:lnTo>
                <a:lnTo>
                  <a:pt x="635177" y="636600"/>
                </a:lnTo>
                <a:lnTo>
                  <a:pt x="545947" y="636600"/>
                </a:lnTo>
                <a:lnTo>
                  <a:pt x="525056" y="633793"/>
                </a:lnTo>
                <a:lnTo>
                  <a:pt x="503605" y="630135"/>
                </a:lnTo>
                <a:lnTo>
                  <a:pt x="482142" y="632752"/>
                </a:lnTo>
                <a:lnTo>
                  <a:pt x="461264" y="648766"/>
                </a:lnTo>
                <a:lnTo>
                  <a:pt x="469976" y="658329"/>
                </a:lnTo>
                <a:lnTo>
                  <a:pt x="478840" y="669036"/>
                </a:lnTo>
                <a:lnTo>
                  <a:pt x="547979" y="704697"/>
                </a:lnTo>
                <a:lnTo>
                  <a:pt x="597052" y="718210"/>
                </a:lnTo>
                <a:lnTo>
                  <a:pt x="648436" y="726668"/>
                </a:lnTo>
                <a:lnTo>
                  <a:pt x="701268" y="729919"/>
                </a:lnTo>
                <a:lnTo>
                  <a:pt x="754659" y="727824"/>
                </a:lnTo>
                <a:lnTo>
                  <a:pt x="743991" y="741400"/>
                </a:lnTo>
                <a:lnTo>
                  <a:pt x="732917" y="752792"/>
                </a:lnTo>
                <a:lnTo>
                  <a:pt x="725512" y="763612"/>
                </a:lnTo>
                <a:lnTo>
                  <a:pt x="725919" y="775474"/>
                </a:lnTo>
                <a:lnTo>
                  <a:pt x="753376" y="792734"/>
                </a:lnTo>
                <a:lnTo>
                  <a:pt x="784517" y="807910"/>
                </a:lnTo>
                <a:lnTo>
                  <a:pt x="820775" y="816241"/>
                </a:lnTo>
                <a:lnTo>
                  <a:pt x="863536" y="812977"/>
                </a:lnTo>
                <a:lnTo>
                  <a:pt x="899325" y="766343"/>
                </a:lnTo>
                <a:lnTo>
                  <a:pt x="922883" y="727824"/>
                </a:lnTo>
                <a:lnTo>
                  <a:pt x="928573" y="717689"/>
                </a:lnTo>
                <a:lnTo>
                  <a:pt x="947191" y="685863"/>
                </a:lnTo>
                <a:lnTo>
                  <a:pt x="977061" y="658863"/>
                </a:lnTo>
                <a:lnTo>
                  <a:pt x="996772" y="648385"/>
                </a:lnTo>
                <a:lnTo>
                  <a:pt x="1016330" y="637971"/>
                </a:lnTo>
                <a:lnTo>
                  <a:pt x="1031608" y="633552"/>
                </a:lnTo>
                <a:lnTo>
                  <a:pt x="1063167" y="624433"/>
                </a:lnTo>
                <a:lnTo>
                  <a:pt x="1076667" y="612457"/>
                </a:lnTo>
                <a:lnTo>
                  <a:pt x="1080376" y="595541"/>
                </a:lnTo>
                <a:lnTo>
                  <a:pt x="1080439" y="576783"/>
                </a:lnTo>
                <a:lnTo>
                  <a:pt x="1082167" y="565137"/>
                </a:lnTo>
                <a:lnTo>
                  <a:pt x="1104011" y="530161"/>
                </a:lnTo>
                <a:lnTo>
                  <a:pt x="1144155" y="514477"/>
                </a:lnTo>
                <a:lnTo>
                  <a:pt x="1164310" y="491388"/>
                </a:lnTo>
                <a:lnTo>
                  <a:pt x="1173975" y="464870"/>
                </a:lnTo>
                <a:lnTo>
                  <a:pt x="1182611" y="439039"/>
                </a:lnTo>
                <a:lnTo>
                  <a:pt x="1182370" y="439039"/>
                </a:lnTo>
                <a:lnTo>
                  <a:pt x="1236713" y="418147"/>
                </a:lnTo>
                <a:lnTo>
                  <a:pt x="1288516" y="400405"/>
                </a:lnTo>
                <a:lnTo>
                  <a:pt x="1340497" y="391541"/>
                </a:lnTo>
                <a:lnTo>
                  <a:pt x="1366139" y="388721"/>
                </a:lnTo>
                <a:lnTo>
                  <a:pt x="1391348" y="384187"/>
                </a:lnTo>
                <a:lnTo>
                  <a:pt x="1418031" y="381279"/>
                </a:lnTo>
                <a:lnTo>
                  <a:pt x="1447114" y="380644"/>
                </a:lnTo>
                <a:lnTo>
                  <a:pt x="1450543" y="380136"/>
                </a:lnTo>
                <a:lnTo>
                  <a:pt x="1477060" y="376212"/>
                </a:lnTo>
                <a:lnTo>
                  <a:pt x="1506283" y="361886"/>
                </a:lnTo>
                <a:close/>
              </a:path>
              <a:path w="2337434" h="816610">
                <a:moveTo>
                  <a:pt x="1931250" y="586930"/>
                </a:moveTo>
                <a:lnTo>
                  <a:pt x="1871776" y="578383"/>
                </a:lnTo>
                <a:lnTo>
                  <a:pt x="1819059" y="559587"/>
                </a:lnTo>
                <a:lnTo>
                  <a:pt x="1775929" y="531914"/>
                </a:lnTo>
                <a:lnTo>
                  <a:pt x="1745234" y="496709"/>
                </a:lnTo>
                <a:lnTo>
                  <a:pt x="1627276" y="496709"/>
                </a:lnTo>
                <a:lnTo>
                  <a:pt x="1606664" y="456260"/>
                </a:lnTo>
                <a:lnTo>
                  <a:pt x="1581531" y="433095"/>
                </a:lnTo>
                <a:lnTo>
                  <a:pt x="1545602" y="424014"/>
                </a:lnTo>
                <a:lnTo>
                  <a:pt x="1492681" y="425754"/>
                </a:lnTo>
                <a:lnTo>
                  <a:pt x="1471510" y="430009"/>
                </a:lnTo>
                <a:lnTo>
                  <a:pt x="1450809" y="435152"/>
                </a:lnTo>
                <a:lnTo>
                  <a:pt x="1430616" y="441185"/>
                </a:lnTo>
                <a:lnTo>
                  <a:pt x="1411008" y="448056"/>
                </a:lnTo>
                <a:lnTo>
                  <a:pt x="1427264" y="470039"/>
                </a:lnTo>
                <a:lnTo>
                  <a:pt x="1444663" y="483273"/>
                </a:lnTo>
                <a:lnTo>
                  <a:pt x="1473962" y="493102"/>
                </a:lnTo>
                <a:lnTo>
                  <a:pt x="1525943" y="504812"/>
                </a:lnTo>
                <a:lnTo>
                  <a:pt x="1480578" y="530161"/>
                </a:lnTo>
                <a:lnTo>
                  <a:pt x="1484617" y="535990"/>
                </a:lnTo>
                <a:lnTo>
                  <a:pt x="1489646" y="541401"/>
                </a:lnTo>
                <a:lnTo>
                  <a:pt x="1495704" y="546379"/>
                </a:lnTo>
                <a:lnTo>
                  <a:pt x="1527454" y="560565"/>
                </a:lnTo>
                <a:lnTo>
                  <a:pt x="1514436" y="587438"/>
                </a:lnTo>
                <a:lnTo>
                  <a:pt x="1497025" y="609739"/>
                </a:lnTo>
                <a:lnTo>
                  <a:pt x="1483868" y="631278"/>
                </a:lnTo>
                <a:lnTo>
                  <a:pt x="1483601" y="655853"/>
                </a:lnTo>
                <a:lnTo>
                  <a:pt x="1690789" y="630516"/>
                </a:lnTo>
                <a:lnTo>
                  <a:pt x="1727085" y="688289"/>
                </a:lnTo>
                <a:lnTo>
                  <a:pt x="1775231" y="675398"/>
                </a:lnTo>
                <a:lnTo>
                  <a:pt x="1820240" y="658545"/>
                </a:lnTo>
                <a:lnTo>
                  <a:pt x="1861604" y="638022"/>
                </a:lnTo>
                <a:lnTo>
                  <a:pt x="1898777" y="614057"/>
                </a:lnTo>
                <a:lnTo>
                  <a:pt x="1931250" y="586930"/>
                </a:lnTo>
                <a:close/>
              </a:path>
              <a:path w="2337434" h="816610">
                <a:moveTo>
                  <a:pt x="2337320" y="108978"/>
                </a:moveTo>
                <a:lnTo>
                  <a:pt x="2329751" y="96583"/>
                </a:lnTo>
                <a:lnTo>
                  <a:pt x="2315387" y="88188"/>
                </a:lnTo>
                <a:lnTo>
                  <a:pt x="2279561" y="79552"/>
                </a:lnTo>
                <a:lnTo>
                  <a:pt x="2155837" y="70332"/>
                </a:lnTo>
                <a:lnTo>
                  <a:pt x="2100795" y="63893"/>
                </a:lnTo>
                <a:lnTo>
                  <a:pt x="1998014" y="48666"/>
                </a:lnTo>
                <a:lnTo>
                  <a:pt x="1949361" y="49288"/>
                </a:lnTo>
                <a:lnTo>
                  <a:pt x="1902231" y="57467"/>
                </a:lnTo>
                <a:lnTo>
                  <a:pt x="1858657" y="72986"/>
                </a:lnTo>
                <a:lnTo>
                  <a:pt x="1841766" y="77343"/>
                </a:lnTo>
                <a:lnTo>
                  <a:pt x="1795500" y="76555"/>
                </a:lnTo>
                <a:lnTo>
                  <a:pt x="1770951" y="78054"/>
                </a:lnTo>
                <a:lnTo>
                  <a:pt x="1770951" y="29400"/>
                </a:lnTo>
                <a:lnTo>
                  <a:pt x="1748815" y="24409"/>
                </a:lnTo>
                <a:lnTo>
                  <a:pt x="1731073" y="24409"/>
                </a:lnTo>
                <a:lnTo>
                  <a:pt x="1722551" y="26365"/>
                </a:lnTo>
                <a:lnTo>
                  <a:pt x="1651469" y="100355"/>
                </a:lnTo>
                <a:lnTo>
                  <a:pt x="1554556" y="68084"/>
                </a:lnTo>
                <a:lnTo>
                  <a:pt x="1524825" y="62458"/>
                </a:lnTo>
                <a:lnTo>
                  <a:pt x="1479829" y="61239"/>
                </a:lnTo>
                <a:lnTo>
                  <a:pt x="1451178" y="57251"/>
                </a:lnTo>
                <a:lnTo>
                  <a:pt x="1424000" y="49974"/>
                </a:lnTo>
                <a:lnTo>
                  <a:pt x="1294561" y="0"/>
                </a:lnTo>
                <a:lnTo>
                  <a:pt x="1283335" y="27520"/>
                </a:lnTo>
                <a:lnTo>
                  <a:pt x="1256944" y="46761"/>
                </a:lnTo>
                <a:lnTo>
                  <a:pt x="1226286" y="63157"/>
                </a:lnTo>
                <a:lnTo>
                  <a:pt x="1202309" y="82118"/>
                </a:lnTo>
                <a:lnTo>
                  <a:pt x="1165542" y="73660"/>
                </a:lnTo>
                <a:lnTo>
                  <a:pt x="1127404" y="69977"/>
                </a:lnTo>
                <a:lnTo>
                  <a:pt x="1088898" y="71094"/>
                </a:lnTo>
                <a:lnTo>
                  <a:pt x="1051077" y="77038"/>
                </a:lnTo>
                <a:lnTo>
                  <a:pt x="1099464" y="105422"/>
                </a:lnTo>
                <a:lnTo>
                  <a:pt x="1099464" y="141922"/>
                </a:lnTo>
                <a:lnTo>
                  <a:pt x="1139977" y="157505"/>
                </a:lnTo>
                <a:lnTo>
                  <a:pt x="1184059" y="166725"/>
                </a:lnTo>
                <a:lnTo>
                  <a:pt x="1230083" y="169367"/>
                </a:lnTo>
                <a:lnTo>
                  <a:pt x="1485112" y="151041"/>
                </a:lnTo>
                <a:lnTo>
                  <a:pt x="1497825" y="151345"/>
                </a:lnTo>
                <a:lnTo>
                  <a:pt x="1509687" y="153454"/>
                </a:lnTo>
                <a:lnTo>
                  <a:pt x="1518716" y="159169"/>
                </a:lnTo>
                <a:lnTo>
                  <a:pt x="1522920" y="170307"/>
                </a:lnTo>
                <a:lnTo>
                  <a:pt x="1429156" y="196659"/>
                </a:lnTo>
                <a:lnTo>
                  <a:pt x="1403756" y="198602"/>
                </a:lnTo>
                <a:lnTo>
                  <a:pt x="1345577" y="196799"/>
                </a:lnTo>
                <a:lnTo>
                  <a:pt x="1314221" y="202742"/>
                </a:lnTo>
                <a:lnTo>
                  <a:pt x="1354404" y="218833"/>
                </a:lnTo>
                <a:lnTo>
                  <a:pt x="1397228" y="230962"/>
                </a:lnTo>
                <a:lnTo>
                  <a:pt x="1442034" y="238988"/>
                </a:lnTo>
                <a:lnTo>
                  <a:pt x="1488186" y="242798"/>
                </a:lnTo>
                <a:lnTo>
                  <a:pt x="1535023" y="242277"/>
                </a:lnTo>
                <a:lnTo>
                  <a:pt x="1584604" y="239255"/>
                </a:lnTo>
                <a:lnTo>
                  <a:pt x="1634159" y="239814"/>
                </a:lnTo>
                <a:lnTo>
                  <a:pt x="1683270" y="243903"/>
                </a:lnTo>
                <a:lnTo>
                  <a:pt x="1731530" y="251498"/>
                </a:lnTo>
                <a:lnTo>
                  <a:pt x="1822297" y="272415"/>
                </a:lnTo>
                <a:lnTo>
                  <a:pt x="1867636" y="274459"/>
                </a:lnTo>
                <a:lnTo>
                  <a:pt x="1912277" y="268770"/>
                </a:lnTo>
                <a:lnTo>
                  <a:pt x="1977758" y="247853"/>
                </a:lnTo>
                <a:lnTo>
                  <a:pt x="2003844" y="245313"/>
                </a:lnTo>
                <a:lnTo>
                  <a:pt x="2054974" y="245186"/>
                </a:lnTo>
                <a:lnTo>
                  <a:pt x="2102624" y="234988"/>
                </a:lnTo>
                <a:lnTo>
                  <a:pt x="2143607" y="215760"/>
                </a:lnTo>
                <a:lnTo>
                  <a:pt x="2186419" y="180009"/>
                </a:lnTo>
                <a:lnTo>
                  <a:pt x="2302535" y="140957"/>
                </a:lnTo>
                <a:lnTo>
                  <a:pt x="2322957" y="132791"/>
                </a:lnTo>
                <a:lnTo>
                  <a:pt x="2335809" y="122123"/>
                </a:lnTo>
                <a:lnTo>
                  <a:pt x="2337320" y="108978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56326" y="3139043"/>
            <a:ext cx="201930" cy="42545"/>
          </a:xfrm>
          <a:custGeom>
            <a:avLst/>
            <a:gdLst/>
            <a:ahLst/>
            <a:cxnLst/>
            <a:rect l="l" t="t" r="r" b="b"/>
            <a:pathLst>
              <a:path w="201929" h="42544">
                <a:moveTo>
                  <a:pt x="113567" y="0"/>
                </a:moveTo>
                <a:lnTo>
                  <a:pt x="72805" y="5274"/>
                </a:lnTo>
                <a:lnTo>
                  <a:pt x="33602" y="12544"/>
                </a:lnTo>
                <a:lnTo>
                  <a:pt x="19943" y="13716"/>
                </a:lnTo>
                <a:lnTo>
                  <a:pt x="7136" y="18119"/>
                </a:lnTo>
                <a:lnTo>
                  <a:pt x="0" y="27084"/>
                </a:lnTo>
                <a:lnTo>
                  <a:pt x="3355" y="41941"/>
                </a:lnTo>
                <a:lnTo>
                  <a:pt x="53859" y="41992"/>
                </a:lnTo>
                <a:lnTo>
                  <a:pt x="103973" y="38614"/>
                </a:lnTo>
                <a:lnTo>
                  <a:pt x="153307" y="31831"/>
                </a:lnTo>
                <a:lnTo>
                  <a:pt x="201472" y="21667"/>
                </a:lnTo>
                <a:lnTo>
                  <a:pt x="156314" y="3278"/>
                </a:lnTo>
                <a:lnTo>
                  <a:pt x="11356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8064" y="3856096"/>
            <a:ext cx="11536724" cy="594828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86990" y="1135380"/>
            <a:ext cx="6821805" cy="5713095"/>
            <a:chOff x="986990" y="1135380"/>
            <a:chExt cx="6821805" cy="5713095"/>
          </a:xfrm>
        </p:grpSpPr>
        <p:sp>
          <p:nvSpPr>
            <p:cNvPr id="7" name="object 7"/>
            <p:cNvSpPr/>
            <p:nvPr/>
          </p:nvSpPr>
          <p:spPr>
            <a:xfrm>
              <a:off x="986990" y="5859131"/>
              <a:ext cx="1501775" cy="473709"/>
            </a:xfrm>
            <a:custGeom>
              <a:avLst/>
              <a:gdLst/>
              <a:ahLst/>
              <a:cxnLst/>
              <a:rect l="l" t="t" r="r" b="b"/>
              <a:pathLst>
                <a:path w="1501775" h="473710">
                  <a:moveTo>
                    <a:pt x="1031077" y="403238"/>
                  </a:moveTo>
                  <a:lnTo>
                    <a:pt x="345208" y="403238"/>
                  </a:lnTo>
                  <a:lnTo>
                    <a:pt x="397315" y="406644"/>
                  </a:lnTo>
                  <a:lnTo>
                    <a:pt x="448173" y="414971"/>
                  </a:lnTo>
                  <a:lnTo>
                    <a:pt x="496979" y="428126"/>
                  </a:lnTo>
                  <a:lnTo>
                    <a:pt x="542930" y="446020"/>
                  </a:lnTo>
                  <a:lnTo>
                    <a:pt x="588333" y="459082"/>
                  </a:lnTo>
                  <a:lnTo>
                    <a:pt x="635283" y="467936"/>
                  </a:lnTo>
                  <a:lnTo>
                    <a:pt x="683163" y="472603"/>
                  </a:lnTo>
                  <a:lnTo>
                    <a:pt x="731358" y="473104"/>
                  </a:lnTo>
                  <a:lnTo>
                    <a:pt x="779252" y="469458"/>
                  </a:lnTo>
                  <a:lnTo>
                    <a:pt x="826228" y="461688"/>
                  </a:lnTo>
                  <a:lnTo>
                    <a:pt x="871671" y="449813"/>
                  </a:lnTo>
                  <a:lnTo>
                    <a:pt x="914966" y="433855"/>
                  </a:lnTo>
                  <a:lnTo>
                    <a:pt x="928559" y="427702"/>
                  </a:lnTo>
                  <a:lnTo>
                    <a:pt x="942991" y="422578"/>
                  </a:lnTo>
                  <a:lnTo>
                    <a:pt x="958156" y="418531"/>
                  </a:lnTo>
                  <a:lnTo>
                    <a:pt x="973947" y="415609"/>
                  </a:lnTo>
                  <a:lnTo>
                    <a:pt x="1020660" y="405634"/>
                  </a:lnTo>
                  <a:lnTo>
                    <a:pt x="1031077" y="403238"/>
                  </a:lnTo>
                  <a:close/>
                </a:path>
                <a:path w="1501775" h="473710">
                  <a:moveTo>
                    <a:pt x="376838" y="141598"/>
                  </a:moveTo>
                  <a:lnTo>
                    <a:pt x="190200" y="141598"/>
                  </a:lnTo>
                  <a:lnTo>
                    <a:pt x="235140" y="146516"/>
                  </a:lnTo>
                  <a:lnTo>
                    <a:pt x="278270" y="157120"/>
                  </a:lnTo>
                  <a:lnTo>
                    <a:pt x="287344" y="165230"/>
                  </a:lnTo>
                  <a:lnTo>
                    <a:pt x="291881" y="170298"/>
                  </a:lnTo>
                  <a:lnTo>
                    <a:pt x="263147" y="198681"/>
                  </a:lnTo>
                  <a:lnTo>
                    <a:pt x="269338" y="207218"/>
                  </a:lnTo>
                  <a:lnTo>
                    <a:pt x="282051" y="211479"/>
                  </a:lnTo>
                  <a:lnTo>
                    <a:pt x="292496" y="215930"/>
                  </a:lnTo>
                  <a:lnTo>
                    <a:pt x="291881" y="225037"/>
                  </a:lnTo>
                  <a:lnTo>
                    <a:pt x="65030" y="254434"/>
                  </a:lnTo>
                  <a:lnTo>
                    <a:pt x="65030" y="260516"/>
                  </a:lnTo>
                  <a:lnTo>
                    <a:pt x="205678" y="267612"/>
                  </a:lnTo>
                  <a:lnTo>
                    <a:pt x="232900" y="284496"/>
                  </a:lnTo>
                  <a:lnTo>
                    <a:pt x="280539" y="312942"/>
                  </a:lnTo>
                  <a:lnTo>
                    <a:pt x="300955" y="326405"/>
                  </a:lnTo>
                  <a:lnTo>
                    <a:pt x="313555" y="337166"/>
                  </a:lnTo>
                  <a:lnTo>
                    <a:pt x="318829" y="349899"/>
                  </a:lnTo>
                  <a:lnTo>
                    <a:pt x="316594" y="363028"/>
                  </a:lnTo>
                  <a:lnTo>
                    <a:pt x="306664" y="374977"/>
                  </a:lnTo>
                  <a:lnTo>
                    <a:pt x="300703" y="379708"/>
                  </a:lnTo>
                  <a:lnTo>
                    <a:pt x="292990" y="383171"/>
                  </a:lnTo>
                  <a:lnTo>
                    <a:pt x="284320" y="385199"/>
                  </a:lnTo>
                  <a:lnTo>
                    <a:pt x="266621" y="391597"/>
                  </a:lnTo>
                  <a:lnTo>
                    <a:pt x="247078" y="397616"/>
                  </a:lnTo>
                  <a:lnTo>
                    <a:pt x="199629" y="411554"/>
                  </a:lnTo>
                  <a:lnTo>
                    <a:pt x="209833" y="411934"/>
                  </a:lnTo>
                  <a:lnTo>
                    <a:pt x="230257" y="411934"/>
                  </a:lnTo>
                  <a:lnTo>
                    <a:pt x="240462" y="411554"/>
                  </a:lnTo>
                  <a:lnTo>
                    <a:pt x="292656" y="404845"/>
                  </a:lnTo>
                  <a:lnTo>
                    <a:pt x="345208" y="403238"/>
                  </a:lnTo>
                  <a:lnTo>
                    <a:pt x="1031077" y="403238"/>
                  </a:lnTo>
                  <a:lnTo>
                    <a:pt x="1067023" y="394970"/>
                  </a:lnTo>
                  <a:lnTo>
                    <a:pt x="1113016" y="383617"/>
                  </a:lnTo>
                  <a:lnTo>
                    <a:pt x="1158622" y="371575"/>
                  </a:lnTo>
                  <a:lnTo>
                    <a:pt x="1203823" y="358843"/>
                  </a:lnTo>
                  <a:lnTo>
                    <a:pt x="1252980" y="348844"/>
                  </a:lnTo>
                  <a:lnTo>
                    <a:pt x="1299905" y="335273"/>
                  </a:lnTo>
                  <a:lnTo>
                    <a:pt x="1344180" y="318287"/>
                  </a:lnTo>
                  <a:lnTo>
                    <a:pt x="1385389" y="298046"/>
                  </a:lnTo>
                  <a:lnTo>
                    <a:pt x="1423113" y="274707"/>
                  </a:lnTo>
                  <a:lnTo>
                    <a:pt x="1464135" y="243410"/>
                  </a:lnTo>
                  <a:lnTo>
                    <a:pt x="1501754" y="212873"/>
                  </a:lnTo>
                  <a:lnTo>
                    <a:pt x="1485875" y="164216"/>
                  </a:lnTo>
                  <a:lnTo>
                    <a:pt x="415893" y="164216"/>
                  </a:lnTo>
                  <a:lnTo>
                    <a:pt x="381180" y="147506"/>
                  </a:lnTo>
                  <a:lnTo>
                    <a:pt x="376838" y="141598"/>
                  </a:lnTo>
                  <a:close/>
                </a:path>
                <a:path w="1501775" h="473710">
                  <a:moveTo>
                    <a:pt x="550492" y="64875"/>
                  </a:moveTo>
                  <a:lnTo>
                    <a:pt x="550492" y="76026"/>
                  </a:lnTo>
                  <a:lnTo>
                    <a:pt x="536881" y="81094"/>
                  </a:lnTo>
                  <a:lnTo>
                    <a:pt x="536881" y="86162"/>
                  </a:lnTo>
                  <a:lnTo>
                    <a:pt x="536025" y="107450"/>
                  </a:lnTo>
                  <a:lnTo>
                    <a:pt x="535912" y="110253"/>
                  </a:lnTo>
                  <a:lnTo>
                    <a:pt x="529130" y="123795"/>
                  </a:lnTo>
                  <a:lnTo>
                    <a:pt x="510722" y="132206"/>
                  </a:lnTo>
                  <a:lnTo>
                    <a:pt x="474875" y="140901"/>
                  </a:lnTo>
                  <a:lnTo>
                    <a:pt x="459335" y="145792"/>
                  </a:lnTo>
                  <a:lnTo>
                    <a:pt x="444297" y="151323"/>
                  </a:lnTo>
                  <a:lnTo>
                    <a:pt x="429802" y="157473"/>
                  </a:lnTo>
                  <a:lnTo>
                    <a:pt x="415893" y="164216"/>
                  </a:lnTo>
                  <a:lnTo>
                    <a:pt x="1485875" y="164216"/>
                  </a:lnTo>
                  <a:lnTo>
                    <a:pt x="1453294" y="139096"/>
                  </a:lnTo>
                  <a:lnTo>
                    <a:pt x="1397302" y="123384"/>
                  </a:lnTo>
                  <a:lnTo>
                    <a:pt x="1368668" y="116573"/>
                  </a:lnTo>
                  <a:lnTo>
                    <a:pt x="1352955" y="107450"/>
                  </a:lnTo>
                  <a:lnTo>
                    <a:pt x="642744" y="107450"/>
                  </a:lnTo>
                  <a:lnTo>
                    <a:pt x="550492" y="64875"/>
                  </a:lnTo>
                  <a:close/>
                </a:path>
                <a:path w="1501775" h="473710">
                  <a:moveTo>
                    <a:pt x="41967" y="134312"/>
                  </a:moveTo>
                  <a:lnTo>
                    <a:pt x="16872" y="137829"/>
                  </a:lnTo>
                  <a:lnTo>
                    <a:pt x="0" y="157120"/>
                  </a:lnTo>
                  <a:lnTo>
                    <a:pt x="25194" y="156649"/>
                  </a:lnTo>
                  <a:lnTo>
                    <a:pt x="50275" y="155125"/>
                  </a:lnTo>
                  <a:lnTo>
                    <a:pt x="75172" y="152570"/>
                  </a:lnTo>
                  <a:lnTo>
                    <a:pt x="144682" y="142414"/>
                  </a:lnTo>
                  <a:lnTo>
                    <a:pt x="190200" y="141598"/>
                  </a:lnTo>
                  <a:lnTo>
                    <a:pt x="376838" y="141598"/>
                  </a:lnTo>
                  <a:lnTo>
                    <a:pt x="371693" y="134597"/>
                  </a:lnTo>
                  <a:lnTo>
                    <a:pt x="67630" y="134597"/>
                  </a:lnTo>
                  <a:lnTo>
                    <a:pt x="41967" y="134312"/>
                  </a:lnTo>
                  <a:close/>
                </a:path>
                <a:path w="1501775" h="473710">
                  <a:moveTo>
                    <a:pt x="115316" y="63861"/>
                  </a:moveTo>
                  <a:lnTo>
                    <a:pt x="81571" y="65350"/>
                  </a:lnTo>
                  <a:lnTo>
                    <a:pt x="57468" y="96299"/>
                  </a:lnTo>
                  <a:lnTo>
                    <a:pt x="64298" y="103617"/>
                  </a:lnTo>
                  <a:lnTo>
                    <a:pt x="78074" y="108463"/>
                  </a:lnTo>
                  <a:lnTo>
                    <a:pt x="88731" y="114831"/>
                  </a:lnTo>
                  <a:lnTo>
                    <a:pt x="86203" y="126710"/>
                  </a:lnTo>
                  <a:lnTo>
                    <a:pt x="67630" y="134597"/>
                  </a:lnTo>
                  <a:lnTo>
                    <a:pt x="371693" y="134597"/>
                  </a:lnTo>
                  <a:lnTo>
                    <a:pt x="366175" y="127090"/>
                  </a:lnTo>
                  <a:lnTo>
                    <a:pt x="365358" y="110253"/>
                  </a:lnTo>
                  <a:lnTo>
                    <a:pt x="365234" y="103617"/>
                  </a:lnTo>
                  <a:lnTo>
                    <a:pt x="372035" y="80080"/>
                  </a:lnTo>
                  <a:lnTo>
                    <a:pt x="366361" y="77039"/>
                  </a:lnTo>
                  <a:lnTo>
                    <a:pt x="184505" y="77039"/>
                  </a:lnTo>
                  <a:lnTo>
                    <a:pt x="151895" y="73777"/>
                  </a:lnTo>
                  <a:lnTo>
                    <a:pt x="115316" y="63861"/>
                  </a:lnTo>
                  <a:close/>
                </a:path>
                <a:path w="1501775" h="473710">
                  <a:moveTo>
                    <a:pt x="720819" y="52711"/>
                  </a:moveTo>
                  <a:lnTo>
                    <a:pt x="687382" y="68771"/>
                  </a:lnTo>
                  <a:lnTo>
                    <a:pt x="642744" y="107450"/>
                  </a:lnTo>
                  <a:lnTo>
                    <a:pt x="1352955" y="107450"/>
                  </a:lnTo>
                  <a:lnTo>
                    <a:pt x="1346763" y="103854"/>
                  </a:lnTo>
                  <a:lnTo>
                    <a:pt x="1338610" y="84769"/>
                  </a:lnTo>
                  <a:lnTo>
                    <a:pt x="1334101" y="77039"/>
                  </a:lnTo>
                  <a:lnTo>
                    <a:pt x="818176" y="77039"/>
                  </a:lnTo>
                  <a:lnTo>
                    <a:pt x="759077" y="56417"/>
                  </a:lnTo>
                  <a:lnTo>
                    <a:pt x="720819" y="52711"/>
                  </a:lnTo>
                  <a:close/>
                </a:path>
                <a:path w="1501775" h="473710">
                  <a:moveTo>
                    <a:pt x="257097" y="0"/>
                  </a:moveTo>
                  <a:lnTo>
                    <a:pt x="184505" y="77039"/>
                  </a:lnTo>
                  <a:lnTo>
                    <a:pt x="366361" y="77039"/>
                  </a:lnTo>
                  <a:lnTo>
                    <a:pt x="323451" y="54231"/>
                  </a:lnTo>
                  <a:lnTo>
                    <a:pt x="300365" y="41592"/>
                  </a:lnTo>
                  <a:lnTo>
                    <a:pt x="278270" y="28383"/>
                  </a:lnTo>
                  <a:lnTo>
                    <a:pt x="271738" y="21738"/>
                  </a:lnTo>
                  <a:lnTo>
                    <a:pt x="266094" y="14856"/>
                  </a:lnTo>
                  <a:lnTo>
                    <a:pt x="261127" y="7499"/>
                  </a:lnTo>
                  <a:lnTo>
                    <a:pt x="257097" y="0"/>
                  </a:lnTo>
                  <a:close/>
                </a:path>
                <a:path w="1501775" h="473710">
                  <a:moveTo>
                    <a:pt x="859009" y="54738"/>
                  </a:moveTo>
                  <a:lnTo>
                    <a:pt x="818176" y="77039"/>
                  </a:lnTo>
                  <a:lnTo>
                    <a:pt x="1334101" y="77039"/>
                  </a:lnTo>
                  <a:lnTo>
                    <a:pt x="1330552" y="70957"/>
                  </a:lnTo>
                  <a:lnTo>
                    <a:pt x="928577" y="70957"/>
                  </a:lnTo>
                  <a:lnTo>
                    <a:pt x="911965" y="69278"/>
                  </a:lnTo>
                  <a:lnTo>
                    <a:pt x="894360" y="65129"/>
                  </a:lnTo>
                  <a:lnTo>
                    <a:pt x="859009" y="54738"/>
                  </a:lnTo>
                  <a:close/>
                </a:path>
                <a:path w="1501775" h="473710">
                  <a:moveTo>
                    <a:pt x="1063175" y="47643"/>
                  </a:moveTo>
                  <a:lnTo>
                    <a:pt x="1028781" y="51440"/>
                  </a:lnTo>
                  <a:lnTo>
                    <a:pt x="994836" y="56607"/>
                  </a:lnTo>
                  <a:lnTo>
                    <a:pt x="961411" y="63121"/>
                  </a:lnTo>
                  <a:lnTo>
                    <a:pt x="928577" y="70957"/>
                  </a:lnTo>
                  <a:lnTo>
                    <a:pt x="1330552" y="70957"/>
                  </a:lnTo>
                  <a:lnTo>
                    <a:pt x="1328473" y="67394"/>
                  </a:lnTo>
                  <a:lnTo>
                    <a:pt x="1300729" y="59838"/>
                  </a:lnTo>
                  <a:lnTo>
                    <a:pt x="1297907" y="56607"/>
                  </a:lnTo>
                  <a:lnTo>
                    <a:pt x="1290566" y="47928"/>
                  </a:lnTo>
                  <a:lnTo>
                    <a:pt x="1066696" y="47928"/>
                  </a:lnTo>
                  <a:lnTo>
                    <a:pt x="1063175" y="47643"/>
                  </a:lnTo>
                  <a:close/>
                </a:path>
                <a:path w="1501775" h="473710">
                  <a:moveTo>
                    <a:pt x="1143329" y="0"/>
                  </a:moveTo>
                  <a:lnTo>
                    <a:pt x="1119226" y="1314"/>
                  </a:lnTo>
                  <a:lnTo>
                    <a:pt x="1105899" y="12037"/>
                  </a:lnTo>
                  <a:lnTo>
                    <a:pt x="1096541" y="26371"/>
                  </a:lnTo>
                  <a:lnTo>
                    <a:pt x="1084348" y="38519"/>
                  </a:lnTo>
                  <a:lnTo>
                    <a:pt x="1073171" y="45077"/>
                  </a:lnTo>
                  <a:lnTo>
                    <a:pt x="1068658" y="47643"/>
                  </a:lnTo>
                  <a:lnTo>
                    <a:pt x="1066696" y="47928"/>
                  </a:lnTo>
                  <a:lnTo>
                    <a:pt x="1290566" y="47928"/>
                  </a:lnTo>
                  <a:lnTo>
                    <a:pt x="1286293" y="42875"/>
                  </a:lnTo>
                  <a:lnTo>
                    <a:pt x="1264854" y="39422"/>
                  </a:lnTo>
                  <a:lnTo>
                    <a:pt x="1237236" y="39422"/>
                  </a:lnTo>
                  <a:lnTo>
                    <a:pt x="1214409" y="34465"/>
                  </a:lnTo>
                  <a:lnTo>
                    <a:pt x="1198624" y="24102"/>
                  </a:lnTo>
                  <a:lnTo>
                    <a:pt x="1181421" y="14856"/>
                  </a:lnTo>
                  <a:lnTo>
                    <a:pt x="1162943" y="6798"/>
                  </a:lnTo>
                  <a:lnTo>
                    <a:pt x="1143329" y="0"/>
                  </a:lnTo>
                  <a:close/>
                </a:path>
                <a:path w="1501775" h="473710">
                  <a:moveTo>
                    <a:pt x="1263182" y="39153"/>
                  </a:moveTo>
                  <a:lnTo>
                    <a:pt x="1237236" y="39422"/>
                  </a:lnTo>
                  <a:lnTo>
                    <a:pt x="1264854" y="39422"/>
                  </a:lnTo>
                  <a:lnTo>
                    <a:pt x="1263182" y="39153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840" y="3378708"/>
              <a:ext cx="6802374" cy="34693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936" y="1359408"/>
              <a:ext cx="6787896" cy="2706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116" y="1135380"/>
              <a:ext cx="6193536" cy="34549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38250" y="1385443"/>
              <a:ext cx="6686550" cy="2604770"/>
            </a:xfrm>
            <a:custGeom>
              <a:avLst/>
              <a:gdLst/>
              <a:ahLst/>
              <a:cxnLst/>
              <a:rect l="l" t="t" r="r" b="b"/>
              <a:pathLst>
                <a:path w="6686550" h="2604770">
                  <a:moveTo>
                    <a:pt x="5577687" y="0"/>
                  </a:moveTo>
                  <a:lnTo>
                    <a:pt x="1108303" y="0"/>
                  </a:lnTo>
                  <a:lnTo>
                    <a:pt x="1060234" y="1023"/>
                  </a:lnTo>
                  <a:lnTo>
                    <a:pt x="1012687" y="4068"/>
                  </a:lnTo>
                  <a:lnTo>
                    <a:pt x="965704" y="9090"/>
                  </a:lnTo>
                  <a:lnTo>
                    <a:pt x="919326" y="16050"/>
                  </a:lnTo>
                  <a:lnTo>
                    <a:pt x="873596" y="24905"/>
                  </a:lnTo>
                  <a:lnTo>
                    <a:pt x="828555" y="35614"/>
                  </a:lnTo>
                  <a:lnTo>
                    <a:pt x="784245" y="48135"/>
                  </a:lnTo>
                  <a:lnTo>
                    <a:pt x="740706" y="62427"/>
                  </a:lnTo>
                  <a:lnTo>
                    <a:pt x="697982" y="78448"/>
                  </a:lnTo>
                  <a:lnTo>
                    <a:pt x="656113" y="96156"/>
                  </a:lnTo>
                  <a:lnTo>
                    <a:pt x="615140" y="115511"/>
                  </a:lnTo>
                  <a:lnTo>
                    <a:pt x="575107" y="136470"/>
                  </a:lnTo>
                  <a:lnTo>
                    <a:pt x="536053" y="158991"/>
                  </a:lnTo>
                  <a:lnTo>
                    <a:pt x="498021" y="183034"/>
                  </a:lnTo>
                  <a:lnTo>
                    <a:pt x="461053" y="208557"/>
                  </a:lnTo>
                  <a:lnTo>
                    <a:pt x="425190" y="235517"/>
                  </a:lnTo>
                  <a:lnTo>
                    <a:pt x="390473" y="263874"/>
                  </a:lnTo>
                  <a:lnTo>
                    <a:pt x="356945" y="293586"/>
                  </a:lnTo>
                  <a:lnTo>
                    <a:pt x="324646" y="324611"/>
                  </a:lnTo>
                  <a:lnTo>
                    <a:pt x="293619" y="356909"/>
                  </a:lnTo>
                  <a:lnTo>
                    <a:pt x="263906" y="390436"/>
                  </a:lnTo>
                  <a:lnTo>
                    <a:pt x="235547" y="425152"/>
                  </a:lnTo>
                  <a:lnTo>
                    <a:pt x="208584" y="461015"/>
                  </a:lnTo>
                  <a:lnTo>
                    <a:pt x="183059" y="497983"/>
                  </a:lnTo>
                  <a:lnTo>
                    <a:pt x="159014" y="536015"/>
                  </a:lnTo>
                  <a:lnTo>
                    <a:pt x="136490" y="575070"/>
                  </a:lnTo>
                  <a:lnTo>
                    <a:pt x="115528" y="615105"/>
                  </a:lnTo>
                  <a:lnTo>
                    <a:pt x="96171" y="656079"/>
                  </a:lnTo>
                  <a:lnTo>
                    <a:pt x="78461" y="697951"/>
                  </a:lnTo>
                  <a:lnTo>
                    <a:pt x="62437" y="740679"/>
                  </a:lnTo>
                  <a:lnTo>
                    <a:pt x="48143" y="784221"/>
                  </a:lnTo>
                  <a:lnTo>
                    <a:pt x="35620" y="828536"/>
                  </a:lnTo>
                  <a:lnTo>
                    <a:pt x="24909" y="873583"/>
                  </a:lnTo>
                  <a:lnTo>
                    <a:pt x="16053" y="919319"/>
                  </a:lnTo>
                  <a:lnTo>
                    <a:pt x="9092" y="965703"/>
                  </a:lnTo>
                  <a:lnTo>
                    <a:pt x="4068" y="1012694"/>
                  </a:lnTo>
                  <a:lnTo>
                    <a:pt x="1024" y="1060249"/>
                  </a:lnTo>
                  <a:lnTo>
                    <a:pt x="0" y="1108328"/>
                  </a:lnTo>
                  <a:lnTo>
                    <a:pt x="0" y="1496313"/>
                  </a:lnTo>
                  <a:lnTo>
                    <a:pt x="1024" y="1544393"/>
                  </a:lnTo>
                  <a:lnTo>
                    <a:pt x="4068" y="1591948"/>
                  </a:lnTo>
                  <a:lnTo>
                    <a:pt x="9092" y="1638939"/>
                  </a:lnTo>
                  <a:lnTo>
                    <a:pt x="16053" y="1685323"/>
                  </a:lnTo>
                  <a:lnTo>
                    <a:pt x="24909" y="1731059"/>
                  </a:lnTo>
                  <a:lnTo>
                    <a:pt x="35620" y="1776106"/>
                  </a:lnTo>
                  <a:lnTo>
                    <a:pt x="48143" y="1820421"/>
                  </a:lnTo>
                  <a:lnTo>
                    <a:pt x="62437" y="1863963"/>
                  </a:lnTo>
                  <a:lnTo>
                    <a:pt x="78461" y="1906691"/>
                  </a:lnTo>
                  <a:lnTo>
                    <a:pt x="96171" y="1948563"/>
                  </a:lnTo>
                  <a:lnTo>
                    <a:pt x="115528" y="1989537"/>
                  </a:lnTo>
                  <a:lnTo>
                    <a:pt x="136490" y="2029572"/>
                  </a:lnTo>
                  <a:lnTo>
                    <a:pt x="159014" y="2068627"/>
                  </a:lnTo>
                  <a:lnTo>
                    <a:pt x="183059" y="2106659"/>
                  </a:lnTo>
                  <a:lnTo>
                    <a:pt x="208584" y="2143627"/>
                  </a:lnTo>
                  <a:lnTo>
                    <a:pt x="235547" y="2179490"/>
                  </a:lnTo>
                  <a:lnTo>
                    <a:pt x="263906" y="2214206"/>
                  </a:lnTo>
                  <a:lnTo>
                    <a:pt x="293619" y="2247733"/>
                  </a:lnTo>
                  <a:lnTo>
                    <a:pt x="324646" y="2280030"/>
                  </a:lnTo>
                  <a:lnTo>
                    <a:pt x="356945" y="2311056"/>
                  </a:lnTo>
                  <a:lnTo>
                    <a:pt x="390473" y="2340768"/>
                  </a:lnTo>
                  <a:lnTo>
                    <a:pt x="425190" y="2369125"/>
                  </a:lnTo>
                  <a:lnTo>
                    <a:pt x="461053" y="2396085"/>
                  </a:lnTo>
                  <a:lnTo>
                    <a:pt x="498021" y="2421608"/>
                  </a:lnTo>
                  <a:lnTo>
                    <a:pt x="536053" y="2445651"/>
                  </a:lnTo>
                  <a:lnTo>
                    <a:pt x="575107" y="2468172"/>
                  </a:lnTo>
                  <a:lnTo>
                    <a:pt x="615140" y="2489131"/>
                  </a:lnTo>
                  <a:lnTo>
                    <a:pt x="656113" y="2508486"/>
                  </a:lnTo>
                  <a:lnTo>
                    <a:pt x="697982" y="2526194"/>
                  </a:lnTo>
                  <a:lnTo>
                    <a:pt x="740706" y="2542215"/>
                  </a:lnTo>
                  <a:lnTo>
                    <a:pt x="784245" y="2556507"/>
                  </a:lnTo>
                  <a:lnTo>
                    <a:pt x="828555" y="2569028"/>
                  </a:lnTo>
                  <a:lnTo>
                    <a:pt x="873596" y="2579737"/>
                  </a:lnTo>
                  <a:lnTo>
                    <a:pt x="919326" y="2588592"/>
                  </a:lnTo>
                  <a:lnTo>
                    <a:pt x="965704" y="2595552"/>
                  </a:lnTo>
                  <a:lnTo>
                    <a:pt x="1012687" y="2600574"/>
                  </a:lnTo>
                  <a:lnTo>
                    <a:pt x="1060234" y="2603619"/>
                  </a:lnTo>
                  <a:lnTo>
                    <a:pt x="1108303" y="2604642"/>
                  </a:lnTo>
                  <a:lnTo>
                    <a:pt x="5577687" y="2604642"/>
                  </a:lnTo>
                  <a:lnTo>
                    <a:pt x="5625766" y="2603619"/>
                  </a:lnTo>
                  <a:lnTo>
                    <a:pt x="5673322" y="2600574"/>
                  </a:lnTo>
                  <a:lnTo>
                    <a:pt x="5720312" y="2595552"/>
                  </a:lnTo>
                  <a:lnTo>
                    <a:pt x="5766697" y="2588592"/>
                  </a:lnTo>
                  <a:lnTo>
                    <a:pt x="5812433" y="2579737"/>
                  </a:lnTo>
                  <a:lnTo>
                    <a:pt x="5857479" y="2569028"/>
                  </a:lnTo>
                  <a:lnTo>
                    <a:pt x="5901794" y="2556507"/>
                  </a:lnTo>
                  <a:lnTo>
                    <a:pt x="5945337" y="2542215"/>
                  </a:lnTo>
                  <a:lnTo>
                    <a:pt x="5988065" y="2526194"/>
                  </a:lnTo>
                  <a:lnTo>
                    <a:pt x="6029936" y="2508486"/>
                  </a:lnTo>
                  <a:lnTo>
                    <a:pt x="6070911" y="2489131"/>
                  </a:lnTo>
                  <a:lnTo>
                    <a:pt x="6110946" y="2468172"/>
                  </a:lnTo>
                  <a:lnTo>
                    <a:pt x="6150001" y="2445651"/>
                  </a:lnTo>
                  <a:lnTo>
                    <a:pt x="6188033" y="2421608"/>
                  </a:lnTo>
                  <a:lnTo>
                    <a:pt x="6225001" y="2396085"/>
                  </a:lnTo>
                  <a:lnTo>
                    <a:pt x="6260864" y="2369125"/>
                  </a:lnTo>
                  <a:lnTo>
                    <a:pt x="6295580" y="2340768"/>
                  </a:lnTo>
                  <a:lnTo>
                    <a:pt x="6329107" y="2311056"/>
                  </a:lnTo>
                  <a:lnTo>
                    <a:pt x="6361404" y="2280031"/>
                  </a:lnTo>
                  <a:lnTo>
                    <a:pt x="6392429" y="2247733"/>
                  </a:lnTo>
                  <a:lnTo>
                    <a:pt x="6422141" y="2214206"/>
                  </a:lnTo>
                  <a:lnTo>
                    <a:pt x="6450498" y="2179490"/>
                  </a:lnTo>
                  <a:lnTo>
                    <a:pt x="6477459" y="2143627"/>
                  </a:lnTo>
                  <a:lnTo>
                    <a:pt x="6502982" y="2106659"/>
                  </a:lnTo>
                  <a:lnTo>
                    <a:pt x="6527024" y="2068627"/>
                  </a:lnTo>
                  <a:lnTo>
                    <a:pt x="6549546" y="2029572"/>
                  </a:lnTo>
                  <a:lnTo>
                    <a:pt x="6570505" y="1989537"/>
                  </a:lnTo>
                  <a:lnTo>
                    <a:pt x="6589859" y="1948563"/>
                  </a:lnTo>
                  <a:lnTo>
                    <a:pt x="6607568" y="1906691"/>
                  </a:lnTo>
                  <a:lnTo>
                    <a:pt x="6623589" y="1863963"/>
                  </a:lnTo>
                  <a:lnTo>
                    <a:pt x="6637881" y="1820421"/>
                  </a:lnTo>
                  <a:lnTo>
                    <a:pt x="6650402" y="1776106"/>
                  </a:lnTo>
                  <a:lnTo>
                    <a:pt x="6661111" y="1731059"/>
                  </a:lnTo>
                  <a:lnTo>
                    <a:pt x="6669966" y="1685323"/>
                  </a:lnTo>
                  <a:lnTo>
                    <a:pt x="6676925" y="1638939"/>
                  </a:lnTo>
                  <a:lnTo>
                    <a:pt x="6681948" y="1591948"/>
                  </a:lnTo>
                  <a:lnTo>
                    <a:pt x="6684992" y="1544393"/>
                  </a:lnTo>
                  <a:lnTo>
                    <a:pt x="6686016" y="1496313"/>
                  </a:lnTo>
                  <a:lnTo>
                    <a:pt x="6686016" y="1108328"/>
                  </a:lnTo>
                  <a:lnTo>
                    <a:pt x="6684992" y="1060249"/>
                  </a:lnTo>
                  <a:lnTo>
                    <a:pt x="6681948" y="1012694"/>
                  </a:lnTo>
                  <a:lnTo>
                    <a:pt x="6676925" y="965703"/>
                  </a:lnTo>
                  <a:lnTo>
                    <a:pt x="6669966" y="919319"/>
                  </a:lnTo>
                  <a:lnTo>
                    <a:pt x="6661111" y="873583"/>
                  </a:lnTo>
                  <a:lnTo>
                    <a:pt x="6650402" y="828536"/>
                  </a:lnTo>
                  <a:lnTo>
                    <a:pt x="6637881" y="784221"/>
                  </a:lnTo>
                  <a:lnTo>
                    <a:pt x="6623589" y="740679"/>
                  </a:lnTo>
                  <a:lnTo>
                    <a:pt x="6607568" y="697951"/>
                  </a:lnTo>
                  <a:lnTo>
                    <a:pt x="6589859" y="656079"/>
                  </a:lnTo>
                  <a:lnTo>
                    <a:pt x="6570505" y="615105"/>
                  </a:lnTo>
                  <a:lnTo>
                    <a:pt x="6549546" y="575070"/>
                  </a:lnTo>
                  <a:lnTo>
                    <a:pt x="6527024" y="536015"/>
                  </a:lnTo>
                  <a:lnTo>
                    <a:pt x="6502982" y="497983"/>
                  </a:lnTo>
                  <a:lnTo>
                    <a:pt x="6477459" y="461015"/>
                  </a:lnTo>
                  <a:lnTo>
                    <a:pt x="6450498" y="425152"/>
                  </a:lnTo>
                  <a:lnTo>
                    <a:pt x="6422141" y="390436"/>
                  </a:lnTo>
                  <a:lnTo>
                    <a:pt x="6392429" y="356909"/>
                  </a:lnTo>
                  <a:lnTo>
                    <a:pt x="6361404" y="324612"/>
                  </a:lnTo>
                  <a:lnTo>
                    <a:pt x="6329107" y="293586"/>
                  </a:lnTo>
                  <a:lnTo>
                    <a:pt x="6295580" y="263874"/>
                  </a:lnTo>
                  <a:lnTo>
                    <a:pt x="6260864" y="235517"/>
                  </a:lnTo>
                  <a:lnTo>
                    <a:pt x="6225001" y="208557"/>
                  </a:lnTo>
                  <a:lnTo>
                    <a:pt x="6188033" y="183034"/>
                  </a:lnTo>
                  <a:lnTo>
                    <a:pt x="6150001" y="158991"/>
                  </a:lnTo>
                  <a:lnTo>
                    <a:pt x="6110946" y="136470"/>
                  </a:lnTo>
                  <a:lnTo>
                    <a:pt x="6070911" y="115511"/>
                  </a:lnTo>
                  <a:lnTo>
                    <a:pt x="6029936" y="96156"/>
                  </a:lnTo>
                  <a:lnTo>
                    <a:pt x="5988065" y="78448"/>
                  </a:lnTo>
                  <a:lnTo>
                    <a:pt x="5945337" y="62427"/>
                  </a:lnTo>
                  <a:lnTo>
                    <a:pt x="5901794" y="48135"/>
                  </a:lnTo>
                  <a:lnTo>
                    <a:pt x="5857479" y="35614"/>
                  </a:lnTo>
                  <a:lnTo>
                    <a:pt x="5812433" y="24905"/>
                  </a:lnTo>
                  <a:lnTo>
                    <a:pt x="5766697" y="16050"/>
                  </a:lnTo>
                  <a:lnTo>
                    <a:pt x="5720312" y="9090"/>
                  </a:lnTo>
                  <a:lnTo>
                    <a:pt x="5673322" y="4068"/>
                  </a:lnTo>
                  <a:lnTo>
                    <a:pt x="5625766" y="1023"/>
                  </a:lnTo>
                  <a:lnTo>
                    <a:pt x="557768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69157" y="1407108"/>
            <a:ext cx="242379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905" dirty="0">
                <a:solidFill>
                  <a:srgbClr val="7E7E7E"/>
                </a:solidFill>
              </a:rPr>
              <a:t>DATA</a:t>
            </a:r>
            <a:endParaRPr sz="8000"/>
          </a:p>
        </p:txBody>
      </p:sp>
      <p:sp>
        <p:nvSpPr>
          <p:cNvPr id="13" name="object 13"/>
          <p:cNvSpPr txBox="1"/>
          <p:nvPr/>
        </p:nvSpPr>
        <p:spPr>
          <a:xfrm>
            <a:off x="1932813" y="2626868"/>
            <a:ext cx="489585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630" dirty="0">
                <a:solidFill>
                  <a:srgbClr val="252525"/>
                </a:solidFill>
                <a:latin typeface="Arial"/>
                <a:cs typeface="Arial"/>
              </a:rPr>
              <a:t>OVERVIEW</a:t>
            </a:r>
            <a:endParaRPr sz="8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7193" y="4774183"/>
            <a:ext cx="6099810" cy="640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This</a:t>
            </a:r>
            <a:r>
              <a:rPr sz="240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analysis</a:t>
            </a:r>
            <a:r>
              <a:rPr sz="2400" spc="-8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combines</a:t>
            </a:r>
            <a:r>
              <a:rPr sz="24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cleaned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Outreach,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Applicant,</a:t>
            </a:r>
            <a:r>
              <a:rPr sz="24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4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Campaign</a:t>
            </a:r>
            <a:r>
              <a:rPr sz="240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datasets</a:t>
            </a:r>
            <a:r>
              <a:rPr sz="24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into</a:t>
            </a:r>
            <a:r>
              <a:rPr sz="2400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single outreach-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level</a:t>
            </a:r>
            <a:r>
              <a:rPr sz="24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table</a:t>
            </a:r>
            <a:r>
              <a:rPr sz="2400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using</a:t>
            </a:r>
            <a:r>
              <a:rPr sz="24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E7E7E"/>
                </a:solidFill>
                <a:latin typeface="Calibri"/>
                <a:cs typeface="Calibri"/>
              </a:rPr>
              <a:t>Reference_ID</a:t>
            </a:r>
            <a:r>
              <a:rPr sz="2400" b="1" spc="-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400" b="1" dirty="0">
                <a:solidFill>
                  <a:srgbClr val="7E7E7E"/>
                </a:solidFill>
                <a:latin typeface="Calibri"/>
                <a:cs typeface="Calibri"/>
              </a:rPr>
              <a:t>Campaign_ID</a:t>
            </a:r>
            <a:r>
              <a:rPr sz="2400" b="1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400" spc="-8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evaluate</a:t>
            </a:r>
            <a:r>
              <a:rPr sz="24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enrollment performance.</a:t>
            </a:r>
            <a:endParaRPr sz="2400">
              <a:latin typeface="Calibri"/>
              <a:cs typeface="Calibri"/>
            </a:endParaRPr>
          </a:p>
          <a:p>
            <a:pPr marL="12700" marR="244475" algn="just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Key</a:t>
            </a:r>
            <a:r>
              <a:rPr sz="2400" spc="-8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preparation</a:t>
            </a:r>
            <a:r>
              <a:rPr sz="2400" spc="-9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steps</a:t>
            </a:r>
            <a:r>
              <a:rPr sz="2400" spc="-1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included</a:t>
            </a:r>
            <a:r>
              <a:rPr sz="2400" spc="-8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de-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duplication,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outcome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standardization,</a:t>
            </a:r>
            <a:r>
              <a:rPr sz="2400" spc="-1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date</a:t>
            </a:r>
            <a:r>
              <a:rPr sz="24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derivations,</a:t>
            </a:r>
            <a:r>
              <a:rPr sz="24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creation</a:t>
            </a:r>
            <a:r>
              <a:rPr sz="2400" spc="-1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response</a:t>
            </a:r>
            <a:r>
              <a:rPr sz="24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conversion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flags.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885"/>
              </a:spcBef>
            </a:pP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Exploratory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analysis</a:t>
            </a:r>
            <a:r>
              <a:rPr sz="24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24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7E7E7E"/>
                </a:solidFill>
                <a:latin typeface="Calibri"/>
                <a:cs typeface="Calibri"/>
              </a:rPr>
              <a:t>Power</a:t>
            </a:r>
            <a:r>
              <a:rPr sz="2400" b="1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7E7E7E"/>
                </a:solidFill>
                <a:latin typeface="Calibri"/>
                <a:cs typeface="Calibri"/>
              </a:rPr>
              <a:t>BI</a:t>
            </a:r>
            <a:r>
              <a:rPr sz="2400" b="1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focused</a:t>
            </a:r>
            <a:r>
              <a:rPr sz="24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7E7E7E"/>
                </a:solidFill>
                <a:latin typeface="Calibri"/>
                <a:cs typeface="Calibri"/>
              </a:rPr>
              <a:t>on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trends,</a:t>
            </a:r>
            <a:r>
              <a:rPr sz="24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segment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performance,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40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operational effectiveness</a:t>
            </a:r>
            <a:r>
              <a:rPr sz="24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identify</a:t>
            </a:r>
            <a:r>
              <a:rPr sz="24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actions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that</a:t>
            </a:r>
            <a:r>
              <a:rPr sz="2400" spc="-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can</a:t>
            </a:r>
            <a:r>
              <a:rPr sz="240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Calibri"/>
                <a:cs typeface="Calibri"/>
              </a:rPr>
              <a:t>improve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enrollment</a:t>
            </a:r>
            <a:r>
              <a:rPr sz="2400" spc="-8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outcomes</a:t>
            </a:r>
            <a:r>
              <a:rPr sz="2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by</a:t>
            </a:r>
            <a:r>
              <a:rPr sz="240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at</a:t>
            </a:r>
            <a:r>
              <a:rPr sz="240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7E7E7E"/>
                </a:solidFill>
                <a:latin typeface="Calibri"/>
                <a:cs typeface="Calibri"/>
              </a:rPr>
              <a:t>least</a:t>
            </a:r>
            <a:r>
              <a:rPr sz="2400" spc="-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E7E7E"/>
                </a:solidFill>
                <a:latin typeface="Calibri"/>
                <a:cs typeface="Calibri"/>
              </a:rPr>
              <a:t>15%</a:t>
            </a:r>
            <a:r>
              <a:rPr sz="2400" spc="-20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2400">
              <a:latin typeface="Calibri"/>
              <a:cs typeface="Calibri"/>
            </a:endParaRPr>
          </a:p>
          <a:p>
            <a:pPr marL="12700" marR="386080">
              <a:lnSpc>
                <a:spcPct val="100000"/>
              </a:lnSpc>
            </a:pP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https://app.powerbi.com/groups/me/reports/97def366-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f71f-</a:t>
            </a:r>
            <a:r>
              <a:rPr sz="18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4779-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ac02-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bf88af13ebfd/c926c14301650b1a147c?experience=power-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bi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430768" y="4116323"/>
            <a:ext cx="10318750" cy="8685530"/>
            <a:chOff x="8430768" y="4116323"/>
            <a:chExt cx="10318750" cy="868553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0768" y="9761219"/>
              <a:ext cx="10318242" cy="30403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2960" y="4116323"/>
              <a:ext cx="10291571" cy="57546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4908" y="4171314"/>
              <a:ext cx="10189083" cy="5651499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422859" y="4170171"/>
            <a:ext cx="73660" cy="8230234"/>
          </a:xfrm>
          <a:custGeom>
            <a:avLst/>
            <a:gdLst/>
            <a:ahLst/>
            <a:cxnLst/>
            <a:rect l="l" t="t" r="r" b="b"/>
            <a:pathLst>
              <a:path w="73659" h="8230234">
                <a:moveTo>
                  <a:pt x="36576" y="0"/>
                </a:moveTo>
                <a:lnTo>
                  <a:pt x="22342" y="2875"/>
                </a:lnTo>
                <a:lnTo>
                  <a:pt x="10715" y="10715"/>
                </a:lnTo>
                <a:lnTo>
                  <a:pt x="2875" y="22342"/>
                </a:lnTo>
                <a:lnTo>
                  <a:pt x="0" y="36575"/>
                </a:lnTo>
                <a:lnTo>
                  <a:pt x="0" y="8193062"/>
                </a:lnTo>
                <a:lnTo>
                  <a:pt x="2875" y="8207301"/>
                </a:lnTo>
                <a:lnTo>
                  <a:pt x="10715" y="8218927"/>
                </a:lnTo>
                <a:lnTo>
                  <a:pt x="22342" y="8226764"/>
                </a:lnTo>
                <a:lnTo>
                  <a:pt x="36576" y="8229638"/>
                </a:lnTo>
                <a:lnTo>
                  <a:pt x="50815" y="8226764"/>
                </a:lnTo>
                <a:lnTo>
                  <a:pt x="62441" y="8218927"/>
                </a:lnTo>
                <a:lnTo>
                  <a:pt x="70278" y="8207301"/>
                </a:lnTo>
                <a:lnTo>
                  <a:pt x="73151" y="8193062"/>
                </a:lnTo>
                <a:lnTo>
                  <a:pt x="73151" y="36575"/>
                </a:lnTo>
                <a:lnTo>
                  <a:pt x="70278" y="22342"/>
                </a:lnTo>
                <a:lnTo>
                  <a:pt x="62441" y="10715"/>
                </a:lnTo>
                <a:lnTo>
                  <a:pt x="50815" y="2875"/>
                </a:lnTo>
                <a:lnTo>
                  <a:pt x="36576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8250" y="38582"/>
            <a:ext cx="2052701" cy="80965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119800" y="1597291"/>
            <a:ext cx="1160780" cy="1162050"/>
          </a:xfrm>
          <a:custGeom>
            <a:avLst/>
            <a:gdLst/>
            <a:ahLst/>
            <a:cxnLst/>
            <a:rect l="l" t="t" r="r" b="b"/>
            <a:pathLst>
              <a:path w="1160779" h="1162050">
                <a:moveTo>
                  <a:pt x="344119" y="360337"/>
                </a:moveTo>
                <a:lnTo>
                  <a:pt x="257759" y="360337"/>
                </a:lnTo>
                <a:lnTo>
                  <a:pt x="257759" y="635279"/>
                </a:lnTo>
                <a:lnTo>
                  <a:pt x="344119" y="635279"/>
                </a:lnTo>
                <a:lnTo>
                  <a:pt x="344119" y="360337"/>
                </a:lnTo>
                <a:close/>
              </a:path>
              <a:path w="1160779" h="1162050">
                <a:moveTo>
                  <a:pt x="461886" y="195376"/>
                </a:moveTo>
                <a:lnTo>
                  <a:pt x="375526" y="195376"/>
                </a:lnTo>
                <a:lnTo>
                  <a:pt x="375526" y="635279"/>
                </a:lnTo>
                <a:lnTo>
                  <a:pt x="461886" y="635279"/>
                </a:lnTo>
                <a:lnTo>
                  <a:pt x="461886" y="195376"/>
                </a:lnTo>
                <a:close/>
              </a:path>
              <a:path w="1160779" h="1162050">
                <a:moveTo>
                  <a:pt x="579653" y="360337"/>
                </a:moveTo>
                <a:lnTo>
                  <a:pt x="493293" y="360337"/>
                </a:lnTo>
                <a:lnTo>
                  <a:pt x="493293" y="635279"/>
                </a:lnTo>
                <a:lnTo>
                  <a:pt x="579653" y="635279"/>
                </a:lnTo>
                <a:lnTo>
                  <a:pt x="579653" y="360337"/>
                </a:lnTo>
                <a:close/>
              </a:path>
              <a:path w="1160779" h="1162050">
                <a:moveTo>
                  <a:pt x="697420" y="493877"/>
                </a:moveTo>
                <a:lnTo>
                  <a:pt x="611060" y="493877"/>
                </a:lnTo>
                <a:lnTo>
                  <a:pt x="611060" y="635279"/>
                </a:lnTo>
                <a:lnTo>
                  <a:pt x="697420" y="635279"/>
                </a:lnTo>
                <a:lnTo>
                  <a:pt x="697420" y="493877"/>
                </a:lnTo>
                <a:close/>
              </a:path>
              <a:path w="1160779" h="1162050">
                <a:moveTo>
                  <a:pt x="1160424" y="1057732"/>
                </a:moveTo>
                <a:lnTo>
                  <a:pt x="1152829" y="1019200"/>
                </a:lnTo>
                <a:lnTo>
                  <a:pt x="1130477" y="985481"/>
                </a:lnTo>
                <a:lnTo>
                  <a:pt x="946721" y="801624"/>
                </a:lnTo>
                <a:lnTo>
                  <a:pt x="903897" y="776071"/>
                </a:lnTo>
                <a:lnTo>
                  <a:pt x="879944" y="772045"/>
                </a:lnTo>
                <a:lnTo>
                  <a:pt x="855573" y="773671"/>
                </a:lnTo>
                <a:lnTo>
                  <a:pt x="790892" y="708952"/>
                </a:lnTo>
                <a:lnTo>
                  <a:pt x="817549" y="670534"/>
                </a:lnTo>
                <a:lnTo>
                  <a:pt x="840003" y="629094"/>
                </a:lnTo>
                <a:lnTo>
                  <a:pt x="857961" y="585038"/>
                </a:lnTo>
                <a:lnTo>
                  <a:pt x="871143" y="538772"/>
                </a:lnTo>
                <a:lnTo>
                  <a:pt x="879271" y="490715"/>
                </a:lnTo>
                <a:lnTo>
                  <a:pt x="882040" y="441261"/>
                </a:lnTo>
                <a:lnTo>
                  <a:pt x="879436" y="393357"/>
                </a:lnTo>
                <a:lnTo>
                  <a:pt x="871816" y="346900"/>
                </a:lnTo>
                <a:lnTo>
                  <a:pt x="859459" y="302171"/>
                </a:lnTo>
                <a:lnTo>
                  <a:pt x="842619" y="259448"/>
                </a:lnTo>
                <a:lnTo>
                  <a:pt x="821601" y="218998"/>
                </a:lnTo>
                <a:lnTo>
                  <a:pt x="796658" y="181089"/>
                </a:lnTo>
                <a:lnTo>
                  <a:pt x="792365" y="175831"/>
                </a:lnTo>
                <a:lnTo>
                  <a:pt x="792365" y="439788"/>
                </a:lnTo>
                <a:lnTo>
                  <a:pt x="789127" y="487527"/>
                </a:lnTo>
                <a:lnTo>
                  <a:pt x="779703" y="533349"/>
                </a:lnTo>
                <a:lnTo>
                  <a:pt x="764527" y="576859"/>
                </a:lnTo>
                <a:lnTo>
                  <a:pt x="744016" y="617601"/>
                </a:lnTo>
                <a:lnTo>
                  <a:pt x="718604" y="655154"/>
                </a:lnTo>
                <a:lnTo>
                  <a:pt x="694905" y="682066"/>
                </a:lnTo>
                <a:lnTo>
                  <a:pt x="639927" y="682066"/>
                </a:lnTo>
                <a:lnTo>
                  <a:pt x="639927" y="729068"/>
                </a:lnTo>
                <a:lnTo>
                  <a:pt x="576541" y="764946"/>
                </a:lnTo>
                <a:lnTo>
                  <a:pt x="533057" y="780135"/>
                </a:lnTo>
                <a:lnTo>
                  <a:pt x="487248" y="789559"/>
                </a:lnTo>
                <a:lnTo>
                  <a:pt x="439547" y="792797"/>
                </a:lnTo>
                <a:lnTo>
                  <a:pt x="391845" y="789559"/>
                </a:lnTo>
                <a:lnTo>
                  <a:pt x="346036" y="780135"/>
                </a:lnTo>
                <a:lnTo>
                  <a:pt x="302552" y="764946"/>
                </a:lnTo>
                <a:lnTo>
                  <a:pt x="261835" y="744423"/>
                </a:lnTo>
                <a:lnTo>
                  <a:pt x="239153" y="729068"/>
                </a:lnTo>
                <a:lnTo>
                  <a:pt x="639927" y="729068"/>
                </a:lnTo>
                <a:lnTo>
                  <a:pt x="639927" y="682066"/>
                </a:lnTo>
                <a:lnTo>
                  <a:pt x="210654" y="682066"/>
                </a:lnTo>
                <a:lnTo>
                  <a:pt x="210654" y="195529"/>
                </a:lnTo>
                <a:lnTo>
                  <a:pt x="185915" y="195529"/>
                </a:lnTo>
                <a:lnTo>
                  <a:pt x="224294" y="160578"/>
                </a:lnTo>
                <a:lnTo>
                  <a:pt x="261835" y="135153"/>
                </a:lnTo>
                <a:lnTo>
                  <a:pt x="302552" y="114642"/>
                </a:lnTo>
                <a:lnTo>
                  <a:pt x="346036" y="99453"/>
                </a:lnTo>
                <a:lnTo>
                  <a:pt x="391845" y="90017"/>
                </a:lnTo>
                <a:lnTo>
                  <a:pt x="439547" y="86779"/>
                </a:lnTo>
                <a:lnTo>
                  <a:pt x="487248" y="90017"/>
                </a:lnTo>
                <a:lnTo>
                  <a:pt x="533057" y="99453"/>
                </a:lnTo>
                <a:lnTo>
                  <a:pt x="576541" y="114642"/>
                </a:lnTo>
                <a:lnTo>
                  <a:pt x="617258" y="135153"/>
                </a:lnTo>
                <a:lnTo>
                  <a:pt x="654799" y="160578"/>
                </a:lnTo>
                <a:lnTo>
                  <a:pt x="688721" y="190474"/>
                </a:lnTo>
                <a:lnTo>
                  <a:pt x="718604" y="224421"/>
                </a:lnTo>
                <a:lnTo>
                  <a:pt x="744016" y="261975"/>
                </a:lnTo>
                <a:lnTo>
                  <a:pt x="764527" y="302729"/>
                </a:lnTo>
                <a:lnTo>
                  <a:pt x="779703" y="346227"/>
                </a:lnTo>
                <a:lnTo>
                  <a:pt x="789127" y="392061"/>
                </a:lnTo>
                <a:lnTo>
                  <a:pt x="792365" y="439788"/>
                </a:lnTo>
                <a:lnTo>
                  <a:pt x="792365" y="175831"/>
                </a:lnTo>
                <a:lnTo>
                  <a:pt x="768057" y="146011"/>
                </a:lnTo>
                <a:lnTo>
                  <a:pt x="736104" y="114033"/>
                </a:lnTo>
                <a:lnTo>
                  <a:pt x="702703" y="86779"/>
                </a:lnTo>
                <a:lnTo>
                  <a:pt x="663155" y="60464"/>
                </a:lnTo>
                <a:lnTo>
                  <a:pt x="622731" y="39433"/>
                </a:lnTo>
                <a:lnTo>
                  <a:pt x="580021" y="22593"/>
                </a:lnTo>
                <a:lnTo>
                  <a:pt x="535330" y="10223"/>
                </a:lnTo>
                <a:lnTo>
                  <a:pt x="488899" y="2603"/>
                </a:lnTo>
                <a:lnTo>
                  <a:pt x="441020" y="0"/>
                </a:lnTo>
                <a:lnTo>
                  <a:pt x="393141" y="2603"/>
                </a:lnTo>
                <a:lnTo>
                  <a:pt x="346710" y="10223"/>
                </a:lnTo>
                <a:lnTo>
                  <a:pt x="302006" y="22593"/>
                </a:lnTo>
                <a:lnTo>
                  <a:pt x="259308" y="39433"/>
                </a:lnTo>
                <a:lnTo>
                  <a:pt x="218871" y="60464"/>
                </a:lnTo>
                <a:lnTo>
                  <a:pt x="181000" y="85432"/>
                </a:lnTo>
                <a:lnTo>
                  <a:pt x="163550" y="99669"/>
                </a:lnTo>
                <a:lnTo>
                  <a:pt x="163550" y="220954"/>
                </a:lnTo>
                <a:lnTo>
                  <a:pt x="163550" y="658634"/>
                </a:lnTo>
                <a:lnTo>
                  <a:pt x="135077" y="617601"/>
                </a:lnTo>
                <a:lnTo>
                  <a:pt x="114579" y="576859"/>
                </a:lnTo>
                <a:lnTo>
                  <a:pt x="99390" y="533349"/>
                </a:lnTo>
                <a:lnTo>
                  <a:pt x="89966" y="487527"/>
                </a:lnTo>
                <a:lnTo>
                  <a:pt x="86829" y="441261"/>
                </a:lnTo>
                <a:lnTo>
                  <a:pt x="86741" y="439788"/>
                </a:lnTo>
                <a:lnTo>
                  <a:pt x="89877" y="393357"/>
                </a:lnTo>
                <a:lnTo>
                  <a:pt x="99390" y="346227"/>
                </a:lnTo>
                <a:lnTo>
                  <a:pt x="114579" y="302729"/>
                </a:lnTo>
                <a:lnTo>
                  <a:pt x="135077" y="261975"/>
                </a:lnTo>
                <a:lnTo>
                  <a:pt x="160489" y="224421"/>
                </a:lnTo>
                <a:lnTo>
                  <a:pt x="163550" y="220954"/>
                </a:lnTo>
                <a:lnTo>
                  <a:pt x="163550" y="99669"/>
                </a:lnTo>
                <a:lnTo>
                  <a:pt x="113969" y="146011"/>
                </a:lnTo>
                <a:lnTo>
                  <a:pt x="85382" y="181089"/>
                </a:lnTo>
                <a:lnTo>
                  <a:pt x="60439" y="218998"/>
                </a:lnTo>
                <a:lnTo>
                  <a:pt x="39408" y="259448"/>
                </a:lnTo>
                <a:lnTo>
                  <a:pt x="22580" y="302171"/>
                </a:lnTo>
                <a:lnTo>
                  <a:pt x="10223" y="346900"/>
                </a:lnTo>
                <a:lnTo>
                  <a:pt x="2603" y="393357"/>
                </a:lnTo>
                <a:lnTo>
                  <a:pt x="76" y="439788"/>
                </a:lnTo>
                <a:lnTo>
                  <a:pt x="0" y="441261"/>
                </a:lnTo>
                <a:lnTo>
                  <a:pt x="2514" y="487527"/>
                </a:lnTo>
                <a:lnTo>
                  <a:pt x="2603" y="489165"/>
                </a:lnTo>
                <a:lnTo>
                  <a:pt x="10223" y="535622"/>
                </a:lnTo>
                <a:lnTo>
                  <a:pt x="22580" y="580351"/>
                </a:lnTo>
                <a:lnTo>
                  <a:pt x="39408" y="623074"/>
                </a:lnTo>
                <a:lnTo>
                  <a:pt x="60439" y="663524"/>
                </a:lnTo>
                <a:lnTo>
                  <a:pt x="85382" y="701433"/>
                </a:lnTo>
                <a:lnTo>
                  <a:pt x="113969" y="736511"/>
                </a:lnTo>
                <a:lnTo>
                  <a:pt x="145935" y="768489"/>
                </a:lnTo>
                <a:lnTo>
                  <a:pt x="181000" y="797090"/>
                </a:lnTo>
                <a:lnTo>
                  <a:pt x="218871" y="822045"/>
                </a:lnTo>
                <a:lnTo>
                  <a:pt x="259308" y="843089"/>
                </a:lnTo>
                <a:lnTo>
                  <a:pt x="302006" y="859929"/>
                </a:lnTo>
                <a:lnTo>
                  <a:pt x="346710" y="872299"/>
                </a:lnTo>
                <a:lnTo>
                  <a:pt x="393141" y="879919"/>
                </a:lnTo>
                <a:lnTo>
                  <a:pt x="441020" y="882523"/>
                </a:lnTo>
                <a:lnTo>
                  <a:pt x="490334" y="879754"/>
                </a:lnTo>
                <a:lnTo>
                  <a:pt x="538149" y="871626"/>
                </a:lnTo>
                <a:lnTo>
                  <a:pt x="584161" y="858431"/>
                </a:lnTo>
                <a:lnTo>
                  <a:pt x="628091" y="840460"/>
                </a:lnTo>
                <a:lnTo>
                  <a:pt x="669658" y="817994"/>
                </a:lnTo>
                <a:lnTo>
                  <a:pt x="706424" y="792797"/>
                </a:lnTo>
                <a:lnTo>
                  <a:pt x="708571" y="791324"/>
                </a:lnTo>
                <a:lnTo>
                  <a:pt x="773252" y="856043"/>
                </a:lnTo>
                <a:lnTo>
                  <a:pt x="771664" y="879754"/>
                </a:lnTo>
                <a:lnTo>
                  <a:pt x="771626" y="880427"/>
                </a:lnTo>
                <a:lnTo>
                  <a:pt x="775639" y="904405"/>
                </a:lnTo>
                <a:lnTo>
                  <a:pt x="801179" y="947242"/>
                </a:lnTo>
                <a:lnTo>
                  <a:pt x="984935" y="1131100"/>
                </a:lnTo>
                <a:lnTo>
                  <a:pt x="1019479" y="1154264"/>
                </a:lnTo>
                <a:lnTo>
                  <a:pt x="1058443" y="1161986"/>
                </a:lnTo>
                <a:lnTo>
                  <a:pt x="1078191" y="1160056"/>
                </a:lnTo>
                <a:lnTo>
                  <a:pt x="1097394" y="1154264"/>
                </a:lnTo>
                <a:lnTo>
                  <a:pt x="1115504" y="1144612"/>
                </a:lnTo>
                <a:lnTo>
                  <a:pt x="1131951" y="1131100"/>
                </a:lnTo>
                <a:lnTo>
                  <a:pt x="1153426" y="1096556"/>
                </a:lnTo>
                <a:lnTo>
                  <a:pt x="1160424" y="10577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16431" y="5144909"/>
            <a:ext cx="2337435" cy="816610"/>
          </a:xfrm>
          <a:custGeom>
            <a:avLst/>
            <a:gdLst/>
            <a:ahLst/>
            <a:cxnLst/>
            <a:rect l="l" t="t" r="r" b="b"/>
            <a:pathLst>
              <a:path w="2337434" h="816610">
                <a:moveTo>
                  <a:pt x="1506283" y="361886"/>
                </a:moveTo>
                <a:lnTo>
                  <a:pt x="1308671" y="312216"/>
                </a:lnTo>
                <a:lnTo>
                  <a:pt x="1143330" y="270662"/>
                </a:lnTo>
                <a:lnTo>
                  <a:pt x="1142339" y="246075"/>
                </a:lnTo>
                <a:lnTo>
                  <a:pt x="1142238" y="243497"/>
                </a:lnTo>
                <a:lnTo>
                  <a:pt x="1134706" y="220103"/>
                </a:lnTo>
                <a:lnTo>
                  <a:pt x="1134630" y="219849"/>
                </a:lnTo>
                <a:lnTo>
                  <a:pt x="1130300" y="216128"/>
                </a:lnTo>
                <a:lnTo>
                  <a:pt x="1113980" y="202095"/>
                </a:lnTo>
                <a:lnTo>
                  <a:pt x="1073759" y="192608"/>
                </a:lnTo>
                <a:lnTo>
                  <a:pt x="1053960" y="197777"/>
                </a:lnTo>
                <a:lnTo>
                  <a:pt x="1037844" y="208191"/>
                </a:lnTo>
                <a:lnTo>
                  <a:pt x="1018882" y="216128"/>
                </a:lnTo>
                <a:lnTo>
                  <a:pt x="990574" y="213893"/>
                </a:lnTo>
                <a:lnTo>
                  <a:pt x="998143" y="146989"/>
                </a:lnTo>
                <a:lnTo>
                  <a:pt x="978217" y="138290"/>
                </a:lnTo>
                <a:lnTo>
                  <a:pt x="957872" y="128358"/>
                </a:lnTo>
                <a:lnTo>
                  <a:pt x="938377" y="120904"/>
                </a:lnTo>
                <a:lnTo>
                  <a:pt x="927442" y="120091"/>
                </a:lnTo>
                <a:lnTo>
                  <a:pt x="921016" y="119621"/>
                </a:lnTo>
                <a:lnTo>
                  <a:pt x="880160" y="120091"/>
                </a:lnTo>
                <a:lnTo>
                  <a:pt x="843699" y="111252"/>
                </a:lnTo>
                <a:lnTo>
                  <a:pt x="808088" y="100520"/>
                </a:lnTo>
                <a:lnTo>
                  <a:pt x="769772" y="95288"/>
                </a:lnTo>
                <a:lnTo>
                  <a:pt x="700214" y="153073"/>
                </a:lnTo>
                <a:lnTo>
                  <a:pt x="709498" y="172605"/>
                </a:lnTo>
                <a:lnTo>
                  <a:pt x="717880" y="192290"/>
                </a:lnTo>
                <a:lnTo>
                  <a:pt x="725373" y="212128"/>
                </a:lnTo>
                <a:lnTo>
                  <a:pt x="731964" y="232143"/>
                </a:lnTo>
                <a:lnTo>
                  <a:pt x="739406" y="251637"/>
                </a:lnTo>
                <a:lnTo>
                  <a:pt x="755218" y="270281"/>
                </a:lnTo>
                <a:lnTo>
                  <a:pt x="769607" y="289864"/>
                </a:lnTo>
                <a:lnTo>
                  <a:pt x="772807" y="312216"/>
                </a:lnTo>
                <a:lnTo>
                  <a:pt x="722185" y="296760"/>
                </a:lnTo>
                <a:lnTo>
                  <a:pt x="686600" y="273697"/>
                </a:lnTo>
                <a:lnTo>
                  <a:pt x="678815" y="265595"/>
                </a:lnTo>
                <a:lnTo>
                  <a:pt x="660082" y="246075"/>
                </a:lnTo>
                <a:lnTo>
                  <a:pt x="658660" y="244297"/>
                </a:lnTo>
                <a:lnTo>
                  <a:pt x="636689" y="216928"/>
                </a:lnTo>
                <a:lnTo>
                  <a:pt x="614362" y="191135"/>
                </a:lnTo>
                <a:lnTo>
                  <a:pt x="591883" y="171691"/>
                </a:lnTo>
                <a:lnTo>
                  <a:pt x="564591" y="158915"/>
                </a:lnTo>
                <a:lnTo>
                  <a:pt x="527799" y="153073"/>
                </a:lnTo>
                <a:lnTo>
                  <a:pt x="489026" y="178447"/>
                </a:lnTo>
                <a:lnTo>
                  <a:pt x="467118" y="196405"/>
                </a:lnTo>
                <a:lnTo>
                  <a:pt x="453999" y="215506"/>
                </a:lnTo>
                <a:lnTo>
                  <a:pt x="441604" y="244297"/>
                </a:lnTo>
                <a:lnTo>
                  <a:pt x="261632" y="188544"/>
                </a:lnTo>
                <a:lnTo>
                  <a:pt x="291261" y="168338"/>
                </a:lnTo>
                <a:lnTo>
                  <a:pt x="329692" y="163715"/>
                </a:lnTo>
                <a:lnTo>
                  <a:pt x="369239" y="160604"/>
                </a:lnTo>
                <a:lnTo>
                  <a:pt x="402272" y="144957"/>
                </a:lnTo>
                <a:lnTo>
                  <a:pt x="349605" y="137896"/>
                </a:lnTo>
                <a:lnTo>
                  <a:pt x="296418" y="133997"/>
                </a:lnTo>
                <a:lnTo>
                  <a:pt x="243014" y="133273"/>
                </a:lnTo>
                <a:lnTo>
                  <a:pt x="189712" y="135712"/>
                </a:lnTo>
                <a:lnTo>
                  <a:pt x="136829" y="141300"/>
                </a:lnTo>
                <a:lnTo>
                  <a:pt x="84683" y="150025"/>
                </a:lnTo>
                <a:lnTo>
                  <a:pt x="49898" y="171323"/>
                </a:lnTo>
                <a:lnTo>
                  <a:pt x="13182" y="199847"/>
                </a:lnTo>
                <a:lnTo>
                  <a:pt x="0" y="220103"/>
                </a:lnTo>
                <a:lnTo>
                  <a:pt x="9499" y="241312"/>
                </a:lnTo>
                <a:lnTo>
                  <a:pt x="40830" y="272681"/>
                </a:lnTo>
                <a:lnTo>
                  <a:pt x="39382" y="282689"/>
                </a:lnTo>
                <a:lnTo>
                  <a:pt x="42913" y="288137"/>
                </a:lnTo>
                <a:lnTo>
                  <a:pt x="49542" y="290931"/>
                </a:lnTo>
                <a:lnTo>
                  <a:pt x="57467" y="292963"/>
                </a:lnTo>
                <a:lnTo>
                  <a:pt x="130060" y="265595"/>
                </a:lnTo>
                <a:lnTo>
                  <a:pt x="160299" y="340601"/>
                </a:lnTo>
                <a:lnTo>
                  <a:pt x="147332" y="353656"/>
                </a:lnTo>
                <a:lnTo>
                  <a:pt x="131381" y="367461"/>
                </a:lnTo>
                <a:lnTo>
                  <a:pt x="120027" y="380136"/>
                </a:lnTo>
                <a:lnTo>
                  <a:pt x="119684" y="380644"/>
                </a:lnTo>
                <a:lnTo>
                  <a:pt x="119608" y="384187"/>
                </a:lnTo>
                <a:lnTo>
                  <a:pt x="119519" y="388721"/>
                </a:lnTo>
                <a:lnTo>
                  <a:pt x="119468" y="391287"/>
                </a:lnTo>
                <a:lnTo>
                  <a:pt x="134239" y="399935"/>
                </a:lnTo>
                <a:lnTo>
                  <a:pt x="158229" y="408012"/>
                </a:lnTo>
                <a:lnTo>
                  <a:pt x="184759" y="416090"/>
                </a:lnTo>
                <a:lnTo>
                  <a:pt x="207187" y="424738"/>
                </a:lnTo>
                <a:lnTo>
                  <a:pt x="224078" y="434949"/>
                </a:lnTo>
                <a:lnTo>
                  <a:pt x="240550" y="445452"/>
                </a:lnTo>
                <a:lnTo>
                  <a:pt x="256603" y="456234"/>
                </a:lnTo>
                <a:lnTo>
                  <a:pt x="272211" y="467309"/>
                </a:lnTo>
                <a:lnTo>
                  <a:pt x="313118" y="484670"/>
                </a:lnTo>
                <a:lnTo>
                  <a:pt x="358432" y="492340"/>
                </a:lnTo>
                <a:lnTo>
                  <a:pt x="404660" y="490448"/>
                </a:lnTo>
                <a:lnTo>
                  <a:pt x="448259" y="479171"/>
                </a:lnTo>
                <a:lnTo>
                  <a:pt x="485711" y="458609"/>
                </a:lnTo>
                <a:lnTo>
                  <a:pt x="513384" y="421970"/>
                </a:lnTo>
                <a:lnTo>
                  <a:pt x="518731" y="412191"/>
                </a:lnTo>
                <a:lnTo>
                  <a:pt x="525208" y="402615"/>
                </a:lnTo>
                <a:lnTo>
                  <a:pt x="530821" y="393319"/>
                </a:lnTo>
                <a:lnTo>
                  <a:pt x="561124" y="395097"/>
                </a:lnTo>
                <a:lnTo>
                  <a:pt x="588302" y="396989"/>
                </a:lnTo>
                <a:lnTo>
                  <a:pt x="612063" y="393738"/>
                </a:lnTo>
                <a:lnTo>
                  <a:pt x="612698" y="393319"/>
                </a:lnTo>
                <a:lnTo>
                  <a:pt x="632155" y="380136"/>
                </a:lnTo>
                <a:lnTo>
                  <a:pt x="653326" y="380136"/>
                </a:lnTo>
                <a:lnTo>
                  <a:pt x="653326" y="427774"/>
                </a:lnTo>
                <a:lnTo>
                  <a:pt x="703211" y="432308"/>
                </a:lnTo>
                <a:lnTo>
                  <a:pt x="745007" y="421436"/>
                </a:lnTo>
                <a:lnTo>
                  <a:pt x="783691" y="404114"/>
                </a:lnTo>
                <a:lnTo>
                  <a:pt x="824217" y="389255"/>
                </a:lnTo>
                <a:lnTo>
                  <a:pt x="834809" y="466293"/>
                </a:lnTo>
                <a:lnTo>
                  <a:pt x="796378" y="468795"/>
                </a:lnTo>
                <a:lnTo>
                  <a:pt x="758291" y="472859"/>
                </a:lnTo>
                <a:lnTo>
                  <a:pt x="720661" y="478447"/>
                </a:lnTo>
                <a:lnTo>
                  <a:pt x="683577" y="485559"/>
                </a:lnTo>
                <a:lnTo>
                  <a:pt x="640422" y="499986"/>
                </a:lnTo>
                <a:lnTo>
                  <a:pt x="595718" y="511746"/>
                </a:lnTo>
                <a:lnTo>
                  <a:pt x="549732" y="520788"/>
                </a:lnTo>
                <a:lnTo>
                  <a:pt x="502742" y="527062"/>
                </a:lnTo>
                <a:lnTo>
                  <a:pt x="455002" y="530542"/>
                </a:lnTo>
                <a:lnTo>
                  <a:pt x="406819" y="531177"/>
                </a:lnTo>
                <a:lnTo>
                  <a:pt x="407352" y="547979"/>
                </a:lnTo>
                <a:lnTo>
                  <a:pt x="407403" y="549579"/>
                </a:lnTo>
                <a:lnTo>
                  <a:pt x="411543" y="565137"/>
                </a:lnTo>
                <a:lnTo>
                  <a:pt x="422770" y="577646"/>
                </a:lnTo>
                <a:lnTo>
                  <a:pt x="444627" y="586930"/>
                </a:lnTo>
                <a:lnTo>
                  <a:pt x="497471" y="581571"/>
                </a:lnTo>
                <a:lnTo>
                  <a:pt x="550075" y="577100"/>
                </a:lnTo>
                <a:lnTo>
                  <a:pt x="603656" y="573430"/>
                </a:lnTo>
                <a:lnTo>
                  <a:pt x="656945" y="570649"/>
                </a:lnTo>
                <a:lnTo>
                  <a:pt x="710311" y="568731"/>
                </a:lnTo>
                <a:lnTo>
                  <a:pt x="762292" y="567690"/>
                </a:lnTo>
                <a:lnTo>
                  <a:pt x="766749" y="564629"/>
                </a:lnTo>
                <a:lnTo>
                  <a:pt x="783920" y="567690"/>
                </a:lnTo>
                <a:lnTo>
                  <a:pt x="834809" y="567690"/>
                </a:lnTo>
                <a:lnTo>
                  <a:pt x="834809" y="576783"/>
                </a:lnTo>
                <a:lnTo>
                  <a:pt x="766749" y="564629"/>
                </a:lnTo>
                <a:lnTo>
                  <a:pt x="755599" y="572312"/>
                </a:lnTo>
                <a:lnTo>
                  <a:pt x="744448" y="580466"/>
                </a:lnTo>
                <a:lnTo>
                  <a:pt x="736511" y="585089"/>
                </a:lnTo>
                <a:lnTo>
                  <a:pt x="736511" y="633552"/>
                </a:lnTo>
                <a:lnTo>
                  <a:pt x="710844" y="646239"/>
                </a:lnTo>
                <a:lnTo>
                  <a:pt x="687730" y="648385"/>
                </a:lnTo>
                <a:lnTo>
                  <a:pt x="645769" y="642683"/>
                </a:lnTo>
                <a:lnTo>
                  <a:pt x="648792" y="642683"/>
                </a:lnTo>
                <a:lnTo>
                  <a:pt x="707263" y="636600"/>
                </a:lnTo>
                <a:lnTo>
                  <a:pt x="736511" y="633552"/>
                </a:lnTo>
                <a:lnTo>
                  <a:pt x="736511" y="585089"/>
                </a:lnTo>
                <a:lnTo>
                  <a:pt x="732726" y="587286"/>
                </a:lnTo>
                <a:lnTo>
                  <a:pt x="719874" y="590981"/>
                </a:lnTo>
                <a:lnTo>
                  <a:pt x="693077" y="597115"/>
                </a:lnTo>
                <a:lnTo>
                  <a:pt x="669442" y="607072"/>
                </a:lnTo>
                <a:lnTo>
                  <a:pt x="649846" y="620395"/>
                </a:lnTo>
                <a:lnTo>
                  <a:pt x="635177" y="636600"/>
                </a:lnTo>
                <a:lnTo>
                  <a:pt x="545947" y="636600"/>
                </a:lnTo>
                <a:lnTo>
                  <a:pt x="525056" y="633793"/>
                </a:lnTo>
                <a:lnTo>
                  <a:pt x="503605" y="630135"/>
                </a:lnTo>
                <a:lnTo>
                  <a:pt x="482142" y="632752"/>
                </a:lnTo>
                <a:lnTo>
                  <a:pt x="461264" y="648766"/>
                </a:lnTo>
                <a:lnTo>
                  <a:pt x="469976" y="658329"/>
                </a:lnTo>
                <a:lnTo>
                  <a:pt x="478840" y="669036"/>
                </a:lnTo>
                <a:lnTo>
                  <a:pt x="547979" y="704697"/>
                </a:lnTo>
                <a:lnTo>
                  <a:pt x="597052" y="718210"/>
                </a:lnTo>
                <a:lnTo>
                  <a:pt x="648436" y="726668"/>
                </a:lnTo>
                <a:lnTo>
                  <a:pt x="701268" y="729919"/>
                </a:lnTo>
                <a:lnTo>
                  <a:pt x="754659" y="727824"/>
                </a:lnTo>
                <a:lnTo>
                  <a:pt x="743991" y="741400"/>
                </a:lnTo>
                <a:lnTo>
                  <a:pt x="732917" y="752792"/>
                </a:lnTo>
                <a:lnTo>
                  <a:pt x="725512" y="763612"/>
                </a:lnTo>
                <a:lnTo>
                  <a:pt x="725919" y="775474"/>
                </a:lnTo>
                <a:lnTo>
                  <a:pt x="753376" y="792734"/>
                </a:lnTo>
                <a:lnTo>
                  <a:pt x="784517" y="807910"/>
                </a:lnTo>
                <a:lnTo>
                  <a:pt x="820775" y="816241"/>
                </a:lnTo>
                <a:lnTo>
                  <a:pt x="863536" y="812977"/>
                </a:lnTo>
                <a:lnTo>
                  <a:pt x="899325" y="766343"/>
                </a:lnTo>
                <a:lnTo>
                  <a:pt x="922883" y="727824"/>
                </a:lnTo>
                <a:lnTo>
                  <a:pt x="928573" y="717689"/>
                </a:lnTo>
                <a:lnTo>
                  <a:pt x="947191" y="685863"/>
                </a:lnTo>
                <a:lnTo>
                  <a:pt x="977061" y="658863"/>
                </a:lnTo>
                <a:lnTo>
                  <a:pt x="996772" y="648385"/>
                </a:lnTo>
                <a:lnTo>
                  <a:pt x="1016330" y="637971"/>
                </a:lnTo>
                <a:lnTo>
                  <a:pt x="1031608" y="633552"/>
                </a:lnTo>
                <a:lnTo>
                  <a:pt x="1063167" y="624433"/>
                </a:lnTo>
                <a:lnTo>
                  <a:pt x="1076667" y="612457"/>
                </a:lnTo>
                <a:lnTo>
                  <a:pt x="1080376" y="595541"/>
                </a:lnTo>
                <a:lnTo>
                  <a:pt x="1080439" y="576783"/>
                </a:lnTo>
                <a:lnTo>
                  <a:pt x="1082167" y="565137"/>
                </a:lnTo>
                <a:lnTo>
                  <a:pt x="1104011" y="530161"/>
                </a:lnTo>
                <a:lnTo>
                  <a:pt x="1144155" y="514477"/>
                </a:lnTo>
                <a:lnTo>
                  <a:pt x="1164310" y="491388"/>
                </a:lnTo>
                <a:lnTo>
                  <a:pt x="1173975" y="464870"/>
                </a:lnTo>
                <a:lnTo>
                  <a:pt x="1182611" y="439039"/>
                </a:lnTo>
                <a:lnTo>
                  <a:pt x="1182370" y="439039"/>
                </a:lnTo>
                <a:lnTo>
                  <a:pt x="1236713" y="418147"/>
                </a:lnTo>
                <a:lnTo>
                  <a:pt x="1288516" y="400405"/>
                </a:lnTo>
                <a:lnTo>
                  <a:pt x="1340497" y="391541"/>
                </a:lnTo>
                <a:lnTo>
                  <a:pt x="1366139" y="388721"/>
                </a:lnTo>
                <a:lnTo>
                  <a:pt x="1391348" y="384187"/>
                </a:lnTo>
                <a:lnTo>
                  <a:pt x="1418031" y="381279"/>
                </a:lnTo>
                <a:lnTo>
                  <a:pt x="1447114" y="380644"/>
                </a:lnTo>
                <a:lnTo>
                  <a:pt x="1450543" y="380136"/>
                </a:lnTo>
                <a:lnTo>
                  <a:pt x="1477060" y="376212"/>
                </a:lnTo>
                <a:lnTo>
                  <a:pt x="1506283" y="361886"/>
                </a:lnTo>
                <a:close/>
              </a:path>
              <a:path w="2337434" h="816610">
                <a:moveTo>
                  <a:pt x="1931250" y="586930"/>
                </a:moveTo>
                <a:lnTo>
                  <a:pt x="1871776" y="578383"/>
                </a:lnTo>
                <a:lnTo>
                  <a:pt x="1819059" y="559587"/>
                </a:lnTo>
                <a:lnTo>
                  <a:pt x="1775929" y="531914"/>
                </a:lnTo>
                <a:lnTo>
                  <a:pt x="1745234" y="496709"/>
                </a:lnTo>
                <a:lnTo>
                  <a:pt x="1627276" y="496709"/>
                </a:lnTo>
                <a:lnTo>
                  <a:pt x="1606664" y="456260"/>
                </a:lnTo>
                <a:lnTo>
                  <a:pt x="1581531" y="433095"/>
                </a:lnTo>
                <a:lnTo>
                  <a:pt x="1545602" y="424014"/>
                </a:lnTo>
                <a:lnTo>
                  <a:pt x="1492681" y="425754"/>
                </a:lnTo>
                <a:lnTo>
                  <a:pt x="1471510" y="430009"/>
                </a:lnTo>
                <a:lnTo>
                  <a:pt x="1450809" y="435152"/>
                </a:lnTo>
                <a:lnTo>
                  <a:pt x="1430616" y="441185"/>
                </a:lnTo>
                <a:lnTo>
                  <a:pt x="1411008" y="448056"/>
                </a:lnTo>
                <a:lnTo>
                  <a:pt x="1427264" y="470039"/>
                </a:lnTo>
                <a:lnTo>
                  <a:pt x="1444663" y="483273"/>
                </a:lnTo>
                <a:lnTo>
                  <a:pt x="1473962" y="493102"/>
                </a:lnTo>
                <a:lnTo>
                  <a:pt x="1525943" y="504812"/>
                </a:lnTo>
                <a:lnTo>
                  <a:pt x="1480578" y="530161"/>
                </a:lnTo>
                <a:lnTo>
                  <a:pt x="1484617" y="535990"/>
                </a:lnTo>
                <a:lnTo>
                  <a:pt x="1489646" y="541401"/>
                </a:lnTo>
                <a:lnTo>
                  <a:pt x="1495704" y="546379"/>
                </a:lnTo>
                <a:lnTo>
                  <a:pt x="1527454" y="560565"/>
                </a:lnTo>
                <a:lnTo>
                  <a:pt x="1514436" y="587438"/>
                </a:lnTo>
                <a:lnTo>
                  <a:pt x="1497025" y="609739"/>
                </a:lnTo>
                <a:lnTo>
                  <a:pt x="1483868" y="631278"/>
                </a:lnTo>
                <a:lnTo>
                  <a:pt x="1483601" y="655853"/>
                </a:lnTo>
                <a:lnTo>
                  <a:pt x="1690789" y="630516"/>
                </a:lnTo>
                <a:lnTo>
                  <a:pt x="1727085" y="688289"/>
                </a:lnTo>
                <a:lnTo>
                  <a:pt x="1775231" y="675398"/>
                </a:lnTo>
                <a:lnTo>
                  <a:pt x="1820240" y="658545"/>
                </a:lnTo>
                <a:lnTo>
                  <a:pt x="1861604" y="638022"/>
                </a:lnTo>
                <a:lnTo>
                  <a:pt x="1898777" y="614057"/>
                </a:lnTo>
                <a:lnTo>
                  <a:pt x="1931250" y="586930"/>
                </a:lnTo>
                <a:close/>
              </a:path>
              <a:path w="2337434" h="816610">
                <a:moveTo>
                  <a:pt x="2337320" y="108978"/>
                </a:moveTo>
                <a:lnTo>
                  <a:pt x="2329751" y="96583"/>
                </a:lnTo>
                <a:lnTo>
                  <a:pt x="2315387" y="88188"/>
                </a:lnTo>
                <a:lnTo>
                  <a:pt x="2279561" y="79552"/>
                </a:lnTo>
                <a:lnTo>
                  <a:pt x="2155837" y="70332"/>
                </a:lnTo>
                <a:lnTo>
                  <a:pt x="2100795" y="63893"/>
                </a:lnTo>
                <a:lnTo>
                  <a:pt x="1998014" y="48666"/>
                </a:lnTo>
                <a:lnTo>
                  <a:pt x="1949361" y="49288"/>
                </a:lnTo>
                <a:lnTo>
                  <a:pt x="1902231" y="57467"/>
                </a:lnTo>
                <a:lnTo>
                  <a:pt x="1858657" y="72986"/>
                </a:lnTo>
                <a:lnTo>
                  <a:pt x="1841766" y="77343"/>
                </a:lnTo>
                <a:lnTo>
                  <a:pt x="1795500" y="76555"/>
                </a:lnTo>
                <a:lnTo>
                  <a:pt x="1770951" y="78054"/>
                </a:lnTo>
                <a:lnTo>
                  <a:pt x="1770951" y="29400"/>
                </a:lnTo>
                <a:lnTo>
                  <a:pt x="1748815" y="24409"/>
                </a:lnTo>
                <a:lnTo>
                  <a:pt x="1731073" y="24409"/>
                </a:lnTo>
                <a:lnTo>
                  <a:pt x="1722551" y="26365"/>
                </a:lnTo>
                <a:lnTo>
                  <a:pt x="1651469" y="100355"/>
                </a:lnTo>
                <a:lnTo>
                  <a:pt x="1554556" y="68084"/>
                </a:lnTo>
                <a:lnTo>
                  <a:pt x="1524825" y="62458"/>
                </a:lnTo>
                <a:lnTo>
                  <a:pt x="1479829" y="61239"/>
                </a:lnTo>
                <a:lnTo>
                  <a:pt x="1451178" y="57251"/>
                </a:lnTo>
                <a:lnTo>
                  <a:pt x="1424000" y="49974"/>
                </a:lnTo>
                <a:lnTo>
                  <a:pt x="1294561" y="0"/>
                </a:lnTo>
                <a:lnTo>
                  <a:pt x="1283335" y="27520"/>
                </a:lnTo>
                <a:lnTo>
                  <a:pt x="1256944" y="46761"/>
                </a:lnTo>
                <a:lnTo>
                  <a:pt x="1226286" y="63157"/>
                </a:lnTo>
                <a:lnTo>
                  <a:pt x="1202309" y="82118"/>
                </a:lnTo>
                <a:lnTo>
                  <a:pt x="1165542" y="73660"/>
                </a:lnTo>
                <a:lnTo>
                  <a:pt x="1127404" y="69977"/>
                </a:lnTo>
                <a:lnTo>
                  <a:pt x="1088898" y="71094"/>
                </a:lnTo>
                <a:lnTo>
                  <a:pt x="1051077" y="77038"/>
                </a:lnTo>
                <a:lnTo>
                  <a:pt x="1099464" y="105422"/>
                </a:lnTo>
                <a:lnTo>
                  <a:pt x="1099464" y="141922"/>
                </a:lnTo>
                <a:lnTo>
                  <a:pt x="1139977" y="157505"/>
                </a:lnTo>
                <a:lnTo>
                  <a:pt x="1184059" y="166725"/>
                </a:lnTo>
                <a:lnTo>
                  <a:pt x="1230083" y="169367"/>
                </a:lnTo>
                <a:lnTo>
                  <a:pt x="1485112" y="151041"/>
                </a:lnTo>
                <a:lnTo>
                  <a:pt x="1497825" y="151345"/>
                </a:lnTo>
                <a:lnTo>
                  <a:pt x="1509687" y="153454"/>
                </a:lnTo>
                <a:lnTo>
                  <a:pt x="1518716" y="159169"/>
                </a:lnTo>
                <a:lnTo>
                  <a:pt x="1522920" y="170307"/>
                </a:lnTo>
                <a:lnTo>
                  <a:pt x="1429156" y="196659"/>
                </a:lnTo>
                <a:lnTo>
                  <a:pt x="1403756" y="198602"/>
                </a:lnTo>
                <a:lnTo>
                  <a:pt x="1345577" y="196799"/>
                </a:lnTo>
                <a:lnTo>
                  <a:pt x="1314221" y="202742"/>
                </a:lnTo>
                <a:lnTo>
                  <a:pt x="1354404" y="218833"/>
                </a:lnTo>
                <a:lnTo>
                  <a:pt x="1397228" y="230962"/>
                </a:lnTo>
                <a:lnTo>
                  <a:pt x="1442034" y="238988"/>
                </a:lnTo>
                <a:lnTo>
                  <a:pt x="1488186" y="242798"/>
                </a:lnTo>
                <a:lnTo>
                  <a:pt x="1535023" y="242277"/>
                </a:lnTo>
                <a:lnTo>
                  <a:pt x="1584604" y="239255"/>
                </a:lnTo>
                <a:lnTo>
                  <a:pt x="1634159" y="239814"/>
                </a:lnTo>
                <a:lnTo>
                  <a:pt x="1683270" y="243903"/>
                </a:lnTo>
                <a:lnTo>
                  <a:pt x="1731530" y="251498"/>
                </a:lnTo>
                <a:lnTo>
                  <a:pt x="1822297" y="272415"/>
                </a:lnTo>
                <a:lnTo>
                  <a:pt x="1867636" y="274459"/>
                </a:lnTo>
                <a:lnTo>
                  <a:pt x="1912277" y="268770"/>
                </a:lnTo>
                <a:lnTo>
                  <a:pt x="1977758" y="247853"/>
                </a:lnTo>
                <a:lnTo>
                  <a:pt x="2003844" y="245313"/>
                </a:lnTo>
                <a:lnTo>
                  <a:pt x="2054974" y="245186"/>
                </a:lnTo>
                <a:lnTo>
                  <a:pt x="2102624" y="234988"/>
                </a:lnTo>
                <a:lnTo>
                  <a:pt x="2143607" y="215760"/>
                </a:lnTo>
                <a:lnTo>
                  <a:pt x="2186419" y="180009"/>
                </a:lnTo>
                <a:lnTo>
                  <a:pt x="2302535" y="140957"/>
                </a:lnTo>
                <a:lnTo>
                  <a:pt x="2322957" y="132791"/>
                </a:lnTo>
                <a:lnTo>
                  <a:pt x="2335809" y="122123"/>
                </a:lnTo>
                <a:lnTo>
                  <a:pt x="2337320" y="10897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68007" y="5190144"/>
            <a:ext cx="201930" cy="42545"/>
          </a:xfrm>
          <a:custGeom>
            <a:avLst/>
            <a:gdLst/>
            <a:ahLst/>
            <a:cxnLst/>
            <a:rect l="l" t="t" r="r" b="b"/>
            <a:pathLst>
              <a:path w="201929" h="42545">
                <a:moveTo>
                  <a:pt x="113567" y="0"/>
                </a:moveTo>
                <a:lnTo>
                  <a:pt x="72805" y="5274"/>
                </a:lnTo>
                <a:lnTo>
                  <a:pt x="33602" y="12544"/>
                </a:lnTo>
                <a:lnTo>
                  <a:pt x="19943" y="13716"/>
                </a:lnTo>
                <a:lnTo>
                  <a:pt x="7136" y="18119"/>
                </a:lnTo>
                <a:lnTo>
                  <a:pt x="0" y="27084"/>
                </a:lnTo>
                <a:lnTo>
                  <a:pt x="3355" y="41941"/>
                </a:lnTo>
                <a:lnTo>
                  <a:pt x="53859" y="41992"/>
                </a:lnTo>
                <a:lnTo>
                  <a:pt x="103973" y="38614"/>
                </a:lnTo>
                <a:lnTo>
                  <a:pt x="153307" y="31831"/>
                </a:lnTo>
                <a:lnTo>
                  <a:pt x="201472" y="21667"/>
                </a:lnTo>
                <a:lnTo>
                  <a:pt x="156314" y="3278"/>
                </a:lnTo>
                <a:lnTo>
                  <a:pt x="1135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9745" y="5907197"/>
            <a:ext cx="11536724" cy="594828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98671" y="7910232"/>
            <a:ext cx="1501775" cy="473709"/>
          </a:xfrm>
          <a:custGeom>
            <a:avLst/>
            <a:gdLst/>
            <a:ahLst/>
            <a:cxnLst/>
            <a:rect l="l" t="t" r="r" b="b"/>
            <a:pathLst>
              <a:path w="1501775" h="473709">
                <a:moveTo>
                  <a:pt x="1031077" y="403238"/>
                </a:moveTo>
                <a:lnTo>
                  <a:pt x="345208" y="403238"/>
                </a:lnTo>
                <a:lnTo>
                  <a:pt x="397315" y="406644"/>
                </a:lnTo>
                <a:lnTo>
                  <a:pt x="448173" y="414971"/>
                </a:lnTo>
                <a:lnTo>
                  <a:pt x="496979" y="428126"/>
                </a:lnTo>
                <a:lnTo>
                  <a:pt x="542930" y="446020"/>
                </a:lnTo>
                <a:lnTo>
                  <a:pt x="588333" y="459082"/>
                </a:lnTo>
                <a:lnTo>
                  <a:pt x="635283" y="467936"/>
                </a:lnTo>
                <a:lnTo>
                  <a:pt x="683163" y="472603"/>
                </a:lnTo>
                <a:lnTo>
                  <a:pt x="731358" y="473104"/>
                </a:lnTo>
                <a:lnTo>
                  <a:pt x="779252" y="469458"/>
                </a:lnTo>
                <a:lnTo>
                  <a:pt x="826228" y="461688"/>
                </a:lnTo>
                <a:lnTo>
                  <a:pt x="871671" y="449813"/>
                </a:lnTo>
                <a:lnTo>
                  <a:pt x="914966" y="433855"/>
                </a:lnTo>
                <a:lnTo>
                  <a:pt x="928559" y="427702"/>
                </a:lnTo>
                <a:lnTo>
                  <a:pt x="942991" y="422578"/>
                </a:lnTo>
                <a:lnTo>
                  <a:pt x="958156" y="418531"/>
                </a:lnTo>
                <a:lnTo>
                  <a:pt x="973947" y="415609"/>
                </a:lnTo>
                <a:lnTo>
                  <a:pt x="1020660" y="405634"/>
                </a:lnTo>
                <a:lnTo>
                  <a:pt x="1031077" y="403238"/>
                </a:lnTo>
                <a:close/>
              </a:path>
              <a:path w="1501775" h="473709">
                <a:moveTo>
                  <a:pt x="376838" y="141598"/>
                </a:moveTo>
                <a:lnTo>
                  <a:pt x="190200" y="141598"/>
                </a:lnTo>
                <a:lnTo>
                  <a:pt x="235140" y="146516"/>
                </a:lnTo>
                <a:lnTo>
                  <a:pt x="278270" y="157120"/>
                </a:lnTo>
                <a:lnTo>
                  <a:pt x="287344" y="165230"/>
                </a:lnTo>
                <a:lnTo>
                  <a:pt x="291881" y="170298"/>
                </a:lnTo>
                <a:lnTo>
                  <a:pt x="263147" y="198681"/>
                </a:lnTo>
                <a:lnTo>
                  <a:pt x="269338" y="207218"/>
                </a:lnTo>
                <a:lnTo>
                  <a:pt x="282051" y="211479"/>
                </a:lnTo>
                <a:lnTo>
                  <a:pt x="292496" y="215930"/>
                </a:lnTo>
                <a:lnTo>
                  <a:pt x="291881" y="225037"/>
                </a:lnTo>
                <a:lnTo>
                  <a:pt x="65030" y="254434"/>
                </a:lnTo>
                <a:lnTo>
                  <a:pt x="65030" y="260516"/>
                </a:lnTo>
                <a:lnTo>
                  <a:pt x="205678" y="267612"/>
                </a:lnTo>
                <a:lnTo>
                  <a:pt x="232900" y="284496"/>
                </a:lnTo>
                <a:lnTo>
                  <a:pt x="280539" y="312942"/>
                </a:lnTo>
                <a:lnTo>
                  <a:pt x="300955" y="326405"/>
                </a:lnTo>
                <a:lnTo>
                  <a:pt x="313555" y="337166"/>
                </a:lnTo>
                <a:lnTo>
                  <a:pt x="318829" y="349899"/>
                </a:lnTo>
                <a:lnTo>
                  <a:pt x="316594" y="363028"/>
                </a:lnTo>
                <a:lnTo>
                  <a:pt x="306664" y="374977"/>
                </a:lnTo>
                <a:lnTo>
                  <a:pt x="300703" y="379708"/>
                </a:lnTo>
                <a:lnTo>
                  <a:pt x="292990" y="383171"/>
                </a:lnTo>
                <a:lnTo>
                  <a:pt x="284320" y="385199"/>
                </a:lnTo>
                <a:lnTo>
                  <a:pt x="266621" y="391597"/>
                </a:lnTo>
                <a:lnTo>
                  <a:pt x="247078" y="397616"/>
                </a:lnTo>
                <a:lnTo>
                  <a:pt x="199629" y="411554"/>
                </a:lnTo>
                <a:lnTo>
                  <a:pt x="209833" y="411934"/>
                </a:lnTo>
                <a:lnTo>
                  <a:pt x="230257" y="411934"/>
                </a:lnTo>
                <a:lnTo>
                  <a:pt x="240462" y="411554"/>
                </a:lnTo>
                <a:lnTo>
                  <a:pt x="292656" y="404845"/>
                </a:lnTo>
                <a:lnTo>
                  <a:pt x="345208" y="403238"/>
                </a:lnTo>
                <a:lnTo>
                  <a:pt x="1031077" y="403238"/>
                </a:lnTo>
                <a:lnTo>
                  <a:pt x="1067023" y="394970"/>
                </a:lnTo>
                <a:lnTo>
                  <a:pt x="1113016" y="383617"/>
                </a:lnTo>
                <a:lnTo>
                  <a:pt x="1158622" y="371575"/>
                </a:lnTo>
                <a:lnTo>
                  <a:pt x="1203823" y="358843"/>
                </a:lnTo>
                <a:lnTo>
                  <a:pt x="1252980" y="348844"/>
                </a:lnTo>
                <a:lnTo>
                  <a:pt x="1299905" y="335273"/>
                </a:lnTo>
                <a:lnTo>
                  <a:pt x="1344180" y="318287"/>
                </a:lnTo>
                <a:lnTo>
                  <a:pt x="1385389" y="298046"/>
                </a:lnTo>
                <a:lnTo>
                  <a:pt x="1423113" y="274707"/>
                </a:lnTo>
                <a:lnTo>
                  <a:pt x="1464135" y="243410"/>
                </a:lnTo>
                <a:lnTo>
                  <a:pt x="1501754" y="212873"/>
                </a:lnTo>
                <a:lnTo>
                  <a:pt x="1485875" y="164216"/>
                </a:lnTo>
                <a:lnTo>
                  <a:pt x="415893" y="164216"/>
                </a:lnTo>
                <a:lnTo>
                  <a:pt x="381180" y="147506"/>
                </a:lnTo>
                <a:lnTo>
                  <a:pt x="376838" y="141598"/>
                </a:lnTo>
                <a:close/>
              </a:path>
              <a:path w="1501775" h="473709">
                <a:moveTo>
                  <a:pt x="550492" y="64875"/>
                </a:moveTo>
                <a:lnTo>
                  <a:pt x="550492" y="76026"/>
                </a:lnTo>
                <a:lnTo>
                  <a:pt x="536881" y="81094"/>
                </a:lnTo>
                <a:lnTo>
                  <a:pt x="536881" y="86162"/>
                </a:lnTo>
                <a:lnTo>
                  <a:pt x="536025" y="107450"/>
                </a:lnTo>
                <a:lnTo>
                  <a:pt x="535912" y="110253"/>
                </a:lnTo>
                <a:lnTo>
                  <a:pt x="529130" y="123795"/>
                </a:lnTo>
                <a:lnTo>
                  <a:pt x="510722" y="132206"/>
                </a:lnTo>
                <a:lnTo>
                  <a:pt x="474875" y="140901"/>
                </a:lnTo>
                <a:lnTo>
                  <a:pt x="459335" y="145792"/>
                </a:lnTo>
                <a:lnTo>
                  <a:pt x="444297" y="151323"/>
                </a:lnTo>
                <a:lnTo>
                  <a:pt x="429802" y="157473"/>
                </a:lnTo>
                <a:lnTo>
                  <a:pt x="415893" y="164216"/>
                </a:lnTo>
                <a:lnTo>
                  <a:pt x="1485875" y="164216"/>
                </a:lnTo>
                <a:lnTo>
                  <a:pt x="1453294" y="139096"/>
                </a:lnTo>
                <a:lnTo>
                  <a:pt x="1397302" y="123384"/>
                </a:lnTo>
                <a:lnTo>
                  <a:pt x="1368668" y="116573"/>
                </a:lnTo>
                <a:lnTo>
                  <a:pt x="1352955" y="107450"/>
                </a:lnTo>
                <a:lnTo>
                  <a:pt x="642744" y="107450"/>
                </a:lnTo>
                <a:lnTo>
                  <a:pt x="550492" y="64875"/>
                </a:lnTo>
                <a:close/>
              </a:path>
              <a:path w="1501775" h="473709">
                <a:moveTo>
                  <a:pt x="41967" y="134312"/>
                </a:moveTo>
                <a:lnTo>
                  <a:pt x="16872" y="137829"/>
                </a:lnTo>
                <a:lnTo>
                  <a:pt x="0" y="157120"/>
                </a:lnTo>
                <a:lnTo>
                  <a:pt x="25194" y="156649"/>
                </a:lnTo>
                <a:lnTo>
                  <a:pt x="50275" y="155125"/>
                </a:lnTo>
                <a:lnTo>
                  <a:pt x="75172" y="152570"/>
                </a:lnTo>
                <a:lnTo>
                  <a:pt x="144682" y="142414"/>
                </a:lnTo>
                <a:lnTo>
                  <a:pt x="190200" y="141598"/>
                </a:lnTo>
                <a:lnTo>
                  <a:pt x="376838" y="141598"/>
                </a:lnTo>
                <a:lnTo>
                  <a:pt x="371693" y="134597"/>
                </a:lnTo>
                <a:lnTo>
                  <a:pt x="67630" y="134597"/>
                </a:lnTo>
                <a:lnTo>
                  <a:pt x="41967" y="134312"/>
                </a:lnTo>
                <a:close/>
              </a:path>
              <a:path w="1501775" h="473709">
                <a:moveTo>
                  <a:pt x="115316" y="63861"/>
                </a:moveTo>
                <a:lnTo>
                  <a:pt x="81571" y="65350"/>
                </a:lnTo>
                <a:lnTo>
                  <a:pt x="57468" y="96299"/>
                </a:lnTo>
                <a:lnTo>
                  <a:pt x="64298" y="103617"/>
                </a:lnTo>
                <a:lnTo>
                  <a:pt x="78074" y="108463"/>
                </a:lnTo>
                <a:lnTo>
                  <a:pt x="88731" y="114831"/>
                </a:lnTo>
                <a:lnTo>
                  <a:pt x="86203" y="126710"/>
                </a:lnTo>
                <a:lnTo>
                  <a:pt x="67630" y="134597"/>
                </a:lnTo>
                <a:lnTo>
                  <a:pt x="371693" y="134597"/>
                </a:lnTo>
                <a:lnTo>
                  <a:pt x="366175" y="127090"/>
                </a:lnTo>
                <a:lnTo>
                  <a:pt x="365358" y="110253"/>
                </a:lnTo>
                <a:lnTo>
                  <a:pt x="365234" y="103617"/>
                </a:lnTo>
                <a:lnTo>
                  <a:pt x="372035" y="80080"/>
                </a:lnTo>
                <a:lnTo>
                  <a:pt x="366361" y="77039"/>
                </a:lnTo>
                <a:lnTo>
                  <a:pt x="184505" y="77039"/>
                </a:lnTo>
                <a:lnTo>
                  <a:pt x="151895" y="73777"/>
                </a:lnTo>
                <a:lnTo>
                  <a:pt x="115316" y="63861"/>
                </a:lnTo>
                <a:close/>
              </a:path>
              <a:path w="1501775" h="473709">
                <a:moveTo>
                  <a:pt x="720819" y="52711"/>
                </a:moveTo>
                <a:lnTo>
                  <a:pt x="687382" y="68771"/>
                </a:lnTo>
                <a:lnTo>
                  <a:pt x="642744" y="107450"/>
                </a:lnTo>
                <a:lnTo>
                  <a:pt x="1352955" y="107450"/>
                </a:lnTo>
                <a:lnTo>
                  <a:pt x="1346763" y="103854"/>
                </a:lnTo>
                <a:lnTo>
                  <a:pt x="1338610" y="84769"/>
                </a:lnTo>
                <a:lnTo>
                  <a:pt x="1334101" y="77039"/>
                </a:lnTo>
                <a:lnTo>
                  <a:pt x="818176" y="77039"/>
                </a:lnTo>
                <a:lnTo>
                  <a:pt x="759077" y="56417"/>
                </a:lnTo>
                <a:lnTo>
                  <a:pt x="720819" y="52711"/>
                </a:lnTo>
                <a:close/>
              </a:path>
              <a:path w="1501775" h="473709">
                <a:moveTo>
                  <a:pt x="257097" y="0"/>
                </a:moveTo>
                <a:lnTo>
                  <a:pt x="184505" y="77039"/>
                </a:lnTo>
                <a:lnTo>
                  <a:pt x="366361" y="77039"/>
                </a:lnTo>
                <a:lnTo>
                  <a:pt x="323451" y="54231"/>
                </a:lnTo>
                <a:lnTo>
                  <a:pt x="300365" y="41592"/>
                </a:lnTo>
                <a:lnTo>
                  <a:pt x="278270" y="28383"/>
                </a:lnTo>
                <a:lnTo>
                  <a:pt x="271738" y="21738"/>
                </a:lnTo>
                <a:lnTo>
                  <a:pt x="266094" y="14856"/>
                </a:lnTo>
                <a:lnTo>
                  <a:pt x="261127" y="7499"/>
                </a:lnTo>
                <a:lnTo>
                  <a:pt x="257097" y="0"/>
                </a:lnTo>
                <a:close/>
              </a:path>
              <a:path w="1501775" h="473709">
                <a:moveTo>
                  <a:pt x="859009" y="54738"/>
                </a:moveTo>
                <a:lnTo>
                  <a:pt x="818176" y="77039"/>
                </a:lnTo>
                <a:lnTo>
                  <a:pt x="1334101" y="77039"/>
                </a:lnTo>
                <a:lnTo>
                  <a:pt x="1330552" y="70957"/>
                </a:lnTo>
                <a:lnTo>
                  <a:pt x="928577" y="70957"/>
                </a:lnTo>
                <a:lnTo>
                  <a:pt x="911965" y="69278"/>
                </a:lnTo>
                <a:lnTo>
                  <a:pt x="894360" y="65129"/>
                </a:lnTo>
                <a:lnTo>
                  <a:pt x="859009" y="54738"/>
                </a:lnTo>
                <a:close/>
              </a:path>
              <a:path w="1501775" h="473709">
                <a:moveTo>
                  <a:pt x="1063175" y="47643"/>
                </a:moveTo>
                <a:lnTo>
                  <a:pt x="1028781" y="51440"/>
                </a:lnTo>
                <a:lnTo>
                  <a:pt x="994836" y="56607"/>
                </a:lnTo>
                <a:lnTo>
                  <a:pt x="961411" y="63121"/>
                </a:lnTo>
                <a:lnTo>
                  <a:pt x="928577" y="70957"/>
                </a:lnTo>
                <a:lnTo>
                  <a:pt x="1330552" y="70957"/>
                </a:lnTo>
                <a:lnTo>
                  <a:pt x="1328473" y="67394"/>
                </a:lnTo>
                <a:lnTo>
                  <a:pt x="1300729" y="59838"/>
                </a:lnTo>
                <a:lnTo>
                  <a:pt x="1297907" y="56607"/>
                </a:lnTo>
                <a:lnTo>
                  <a:pt x="1290566" y="47928"/>
                </a:lnTo>
                <a:lnTo>
                  <a:pt x="1066696" y="47928"/>
                </a:lnTo>
                <a:lnTo>
                  <a:pt x="1063175" y="47643"/>
                </a:lnTo>
                <a:close/>
              </a:path>
              <a:path w="1501775" h="473709">
                <a:moveTo>
                  <a:pt x="1143329" y="0"/>
                </a:moveTo>
                <a:lnTo>
                  <a:pt x="1119226" y="1314"/>
                </a:lnTo>
                <a:lnTo>
                  <a:pt x="1105899" y="12037"/>
                </a:lnTo>
                <a:lnTo>
                  <a:pt x="1096541" y="26371"/>
                </a:lnTo>
                <a:lnTo>
                  <a:pt x="1084348" y="38519"/>
                </a:lnTo>
                <a:lnTo>
                  <a:pt x="1073171" y="45077"/>
                </a:lnTo>
                <a:lnTo>
                  <a:pt x="1068658" y="47643"/>
                </a:lnTo>
                <a:lnTo>
                  <a:pt x="1066696" y="47928"/>
                </a:lnTo>
                <a:lnTo>
                  <a:pt x="1290566" y="47928"/>
                </a:lnTo>
                <a:lnTo>
                  <a:pt x="1286293" y="42875"/>
                </a:lnTo>
                <a:lnTo>
                  <a:pt x="1264854" y="39422"/>
                </a:lnTo>
                <a:lnTo>
                  <a:pt x="1237236" y="39422"/>
                </a:lnTo>
                <a:lnTo>
                  <a:pt x="1214409" y="34465"/>
                </a:lnTo>
                <a:lnTo>
                  <a:pt x="1198624" y="24102"/>
                </a:lnTo>
                <a:lnTo>
                  <a:pt x="1181421" y="14856"/>
                </a:lnTo>
                <a:lnTo>
                  <a:pt x="1162943" y="6798"/>
                </a:lnTo>
                <a:lnTo>
                  <a:pt x="1143329" y="0"/>
                </a:lnTo>
                <a:close/>
              </a:path>
              <a:path w="1501775" h="473709">
                <a:moveTo>
                  <a:pt x="1263182" y="39153"/>
                </a:moveTo>
                <a:lnTo>
                  <a:pt x="1237236" y="39422"/>
                </a:lnTo>
                <a:lnTo>
                  <a:pt x="1264854" y="39422"/>
                </a:lnTo>
                <a:lnTo>
                  <a:pt x="1263182" y="3915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972" y="842772"/>
            <a:ext cx="17597755" cy="0"/>
          </a:xfrm>
          <a:custGeom>
            <a:avLst/>
            <a:gdLst/>
            <a:ahLst/>
            <a:cxnLst/>
            <a:rect l="l" t="t" r="r" b="b"/>
            <a:pathLst>
              <a:path w="17597755">
                <a:moveTo>
                  <a:pt x="0" y="0"/>
                </a:moveTo>
                <a:lnTo>
                  <a:pt x="17597399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>
                <a:solidFill>
                  <a:srgbClr val="0D0D0D"/>
                </a:solidFill>
              </a:rPr>
              <a:t>KEY</a:t>
            </a:r>
            <a:r>
              <a:rPr spc="-30" dirty="0">
                <a:solidFill>
                  <a:srgbClr val="0D0D0D"/>
                </a:solidFill>
              </a:rPr>
              <a:t> </a:t>
            </a:r>
            <a:r>
              <a:rPr spc="-200" dirty="0"/>
              <a:t>INSIGHT</a:t>
            </a:r>
            <a:r>
              <a:rPr spc="-35" dirty="0"/>
              <a:t> </a:t>
            </a:r>
            <a:r>
              <a:rPr spc="-260" dirty="0"/>
              <a:t>&amp;</a:t>
            </a:r>
            <a:r>
              <a:rPr spc="-10" dirty="0"/>
              <a:t> </a:t>
            </a:r>
            <a:r>
              <a:rPr spc="-150" dirty="0"/>
              <a:t>FINDINGS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4890" y="886460"/>
            <a:ext cx="167919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Q2</a:t>
            </a:r>
            <a:r>
              <a:rPr sz="2800" b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has</a:t>
            </a:r>
            <a:r>
              <a:rPr sz="28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8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highest</a:t>
            </a:r>
            <a:r>
              <a:rPr sz="2800" b="1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outreach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volume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8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both</a:t>
            </a:r>
            <a:r>
              <a:rPr sz="28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years,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but</a:t>
            </a:r>
            <a:r>
              <a:rPr sz="28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very</a:t>
            </a:r>
            <a:r>
              <a:rPr sz="28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low</a:t>
            </a:r>
            <a:r>
              <a:rPr sz="2800" b="1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conversions.</a:t>
            </a:r>
            <a:r>
              <a:rPr sz="28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Q1</a:t>
            </a:r>
            <a:r>
              <a:rPr sz="2800" b="1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delivers</a:t>
            </a:r>
            <a:r>
              <a:rPr sz="28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8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highest</a:t>
            </a:r>
            <a:r>
              <a:rPr sz="2800" b="1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conversion</a:t>
            </a:r>
            <a:r>
              <a:rPr sz="28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Times New Roman"/>
                <a:cs typeface="Times New Roman"/>
              </a:rPr>
              <a:t>rate,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despite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lower</a:t>
            </a:r>
            <a:r>
              <a:rPr sz="2800" b="1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outreach</a:t>
            </a:r>
            <a:r>
              <a:rPr sz="28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volume</a:t>
            </a:r>
            <a:r>
              <a:rPr sz="28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across</a:t>
            </a:r>
            <a:r>
              <a:rPr sz="28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both</a:t>
            </a:r>
            <a:r>
              <a:rPr sz="28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years,</a:t>
            </a:r>
            <a:r>
              <a:rPr sz="28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indicating</a:t>
            </a:r>
            <a:r>
              <a:rPr sz="28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stronger</a:t>
            </a:r>
            <a:r>
              <a:rPr sz="28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prospects</a:t>
            </a:r>
            <a:r>
              <a:rPr sz="28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readiness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early</a:t>
            </a:r>
            <a:r>
              <a:rPr sz="2800" b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8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8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D0D0D"/>
                </a:solidFill>
                <a:latin typeface="Times New Roman"/>
                <a:cs typeface="Times New Roman"/>
              </a:rPr>
              <a:t>year.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3685" y="7275703"/>
            <a:ext cx="4006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5" dirty="0">
                <a:solidFill>
                  <a:srgbClr val="404040"/>
                </a:solidFill>
                <a:latin typeface="Arial"/>
                <a:cs typeface="Arial"/>
              </a:rPr>
              <a:t>RECOMMENDATION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8372" y="6986905"/>
            <a:ext cx="17597755" cy="0"/>
          </a:xfrm>
          <a:custGeom>
            <a:avLst/>
            <a:gdLst/>
            <a:ahLst/>
            <a:cxnLst/>
            <a:rect l="l" t="t" r="r" b="b"/>
            <a:pathLst>
              <a:path w="17597755">
                <a:moveTo>
                  <a:pt x="0" y="0"/>
                </a:moveTo>
                <a:lnTo>
                  <a:pt x="17597399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90358" y="1966722"/>
            <a:ext cx="17453610" cy="4879340"/>
            <a:chOff x="890358" y="1966722"/>
            <a:chExt cx="17453610" cy="48793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358" y="1966722"/>
              <a:ext cx="9093200" cy="48793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7084" y="2202942"/>
              <a:ext cx="8646287" cy="461797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113137" y="2081657"/>
              <a:ext cx="0" cy="4572000"/>
            </a:xfrm>
            <a:custGeom>
              <a:avLst/>
              <a:gdLst/>
              <a:ahLst/>
              <a:cxnLst/>
              <a:rect l="l" t="t" r="r" b="b"/>
              <a:pathLst>
                <a:path h="4572000">
                  <a:moveTo>
                    <a:pt x="0" y="0"/>
                  </a:moveTo>
                  <a:lnTo>
                    <a:pt x="0" y="457200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22070" y="1977389"/>
            <a:ext cx="2456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Outreach</a:t>
            </a:r>
            <a:r>
              <a:rPr sz="2800" b="1" spc="-1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Trend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55883" y="2222753"/>
            <a:ext cx="2759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Conversion</a:t>
            </a:r>
            <a:r>
              <a:rPr sz="2800" b="1" spc="-1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Trend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9060" y="8189467"/>
            <a:ext cx="8627110" cy="1551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5600" algn="l"/>
              </a:tabLst>
            </a:pPr>
            <a:r>
              <a:rPr sz="2800" spc="-50" dirty="0">
                <a:latin typeface="Times New Roman"/>
                <a:cs typeface="Times New Roman"/>
              </a:rPr>
              <a:t>-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b="1" dirty="0">
                <a:latin typeface="Times New Roman"/>
                <a:cs typeface="Times New Roman"/>
              </a:rPr>
              <a:t>Shift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Outreach</a:t>
            </a:r>
            <a:r>
              <a:rPr sz="2800" b="1" spc="-105" dirty="0">
                <a:latin typeface="Times New Roman"/>
                <a:cs typeface="Times New Roman"/>
              </a:rPr>
              <a:t> </a:t>
            </a:r>
            <a:r>
              <a:rPr sz="2800" b="1" spc="-35" dirty="0">
                <a:latin typeface="Times New Roman"/>
                <a:cs typeface="Times New Roman"/>
              </a:rPr>
              <a:t>Volume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Earlier</a:t>
            </a:r>
            <a:r>
              <a:rPr sz="2800" b="1" spc="-1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in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the</a:t>
            </a:r>
            <a:r>
              <a:rPr sz="2800" b="1" spc="-155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Year</a:t>
            </a:r>
            <a:r>
              <a:rPr sz="2800" b="1" spc="-10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(Q1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Focus):</a:t>
            </a:r>
            <a:endParaRPr sz="2800">
              <a:latin typeface="Times New Roman"/>
              <a:cs typeface="Times New Roman"/>
            </a:endParaRPr>
          </a:p>
          <a:p>
            <a:pPr marL="469900" marR="406400" indent="762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latin typeface="Times New Roman"/>
                <a:cs typeface="Times New Roman"/>
              </a:rPr>
              <a:t>Shift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more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outreach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efforts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Q1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especially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toward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students </a:t>
            </a:r>
            <a:r>
              <a:rPr sz="2400" dirty="0">
                <a:latin typeface="Times New Roman"/>
                <a:cs typeface="Times New Roman"/>
              </a:rPr>
              <a:t>who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enroll.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small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increase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outreach </a:t>
            </a:r>
            <a:r>
              <a:rPr sz="2400" dirty="0">
                <a:latin typeface="Times New Roman"/>
                <a:cs typeface="Times New Roman"/>
              </a:rPr>
              <a:t>during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Q1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could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much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higher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enrollment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results.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6591" y="10081006"/>
            <a:ext cx="72402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956300" algn="l"/>
              </a:tabLst>
            </a:pPr>
            <a:r>
              <a:rPr sz="2400" dirty="0">
                <a:latin typeface="Times New Roman"/>
                <a:cs typeface="Times New Roman"/>
              </a:rPr>
              <a:t>Excelerate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directly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adjusting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spc="-10" dirty="0">
                <a:latin typeface="Times New Roman"/>
                <a:cs typeface="Times New Roman"/>
              </a:rPr>
              <a:t>campaign </a:t>
            </a:r>
            <a:r>
              <a:rPr sz="2400" b="1" dirty="0">
                <a:latin typeface="Times New Roman"/>
                <a:cs typeface="Times New Roman"/>
              </a:rPr>
              <a:t>timing,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staff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allocation,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outreach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schedules.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21138" y="7823072"/>
            <a:ext cx="0" cy="3242310"/>
          </a:xfrm>
          <a:custGeom>
            <a:avLst/>
            <a:gdLst/>
            <a:ahLst/>
            <a:cxnLst/>
            <a:rect l="l" t="t" r="r" b="b"/>
            <a:pathLst>
              <a:path h="3242309">
                <a:moveTo>
                  <a:pt x="0" y="0"/>
                </a:moveTo>
                <a:lnTo>
                  <a:pt x="0" y="3242056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904981" y="7273543"/>
            <a:ext cx="3666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15" dirty="0">
                <a:solidFill>
                  <a:srgbClr val="404040"/>
                </a:solidFill>
                <a:latin typeface="Arial"/>
                <a:cs typeface="Arial"/>
              </a:rPr>
              <a:t>SUCCESS</a:t>
            </a:r>
            <a:r>
              <a:rPr sz="36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-265" dirty="0">
                <a:solidFill>
                  <a:srgbClr val="404040"/>
                </a:solidFill>
                <a:latin typeface="Arial"/>
                <a:cs typeface="Arial"/>
              </a:rPr>
              <a:t>METRIC</a:t>
            </a:r>
            <a:endParaRPr sz="3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71681" y="8190991"/>
            <a:ext cx="70808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Higher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Q1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conversion rate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increased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enrollments </a:t>
            </a:r>
            <a:r>
              <a:rPr sz="2400" dirty="0">
                <a:latin typeface="Times New Roman"/>
                <a:cs typeface="Times New Roman"/>
              </a:rPr>
              <a:t>following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increased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Q1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outreach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activity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at least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10%</a:t>
            </a:r>
            <a:r>
              <a:rPr sz="2400" spc="-2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9540" y="5875362"/>
            <a:ext cx="2337435" cy="816610"/>
          </a:xfrm>
          <a:custGeom>
            <a:avLst/>
            <a:gdLst/>
            <a:ahLst/>
            <a:cxnLst/>
            <a:rect l="l" t="t" r="r" b="b"/>
            <a:pathLst>
              <a:path w="2337434" h="816609">
                <a:moveTo>
                  <a:pt x="1506283" y="361886"/>
                </a:moveTo>
                <a:lnTo>
                  <a:pt x="1308671" y="312216"/>
                </a:lnTo>
                <a:lnTo>
                  <a:pt x="1143330" y="270662"/>
                </a:lnTo>
                <a:lnTo>
                  <a:pt x="1142339" y="246075"/>
                </a:lnTo>
                <a:lnTo>
                  <a:pt x="1142238" y="243497"/>
                </a:lnTo>
                <a:lnTo>
                  <a:pt x="1134706" y="220103"/>
                </a:lnTo>
                <a:lnTo>
                  <a:pt x="1134630" y="219849"/>
                </a:lnTo>
                <a:lnTo>
                  <a:pt x="1130300" y="216128"/>
                </a:lnTo>
                <a:lnTo>
                  <a:pt x="1113980" y="202095"/>
                </a:lnTo>
                <a:lnTo>
                  <a:pt x="1073759" y="192608"/>
                </a:lnTo>
                <a:lnTo>
                  <a:pt x="1053960" y="197777"/>
                </a:lnTo>
                <a:lnTo>
                  <a:pt x="1037844" y="208191"/>
                </a:lnTo>
                <a:lnTo>
                  <a:pt x="1018882" y="216128"/>
                </a:lnTo>
                <a:lnTo>
                  <a:pt x="990574" y="213893"/>
                </a:lnTo>
                <a:lnTo>
                  <a:pt x="998143" y="146989"/>
                </a:lnTo>
                <a:lnTo>
                  <a:pt x="978217" y="138290"/>
                </a:lnTo>
                <a:lnTo>
                  <a:pt x="957872" y="128358"/>
                </a:lnTo>
                <a:lnTo>
                  <a:pt x="938377" y="120904"/>
                </a:lnTo>
                <a:lnTo>
                  <a:pt x="927442" y="120091"/>
                </a:lnTo>
                <a:lnTo>
                  <a:pt x="921016" y="119621"/>
                </a:lnTo>
                <a:lnTo>
                  <a:pt x="880160" y="120091"/>
                </a:lnTo>
                <a:lnTo>
                  <a:pt x="843699" y="111252"/>
                </a:lnTo>
                <a:lnTo>
                  <a:pt x="808088" y="100520"/>
                </a:lnTo>
                <a:lnTo>
                  <a:pt x="769772" y="95288"/>
                </a:lnTo>
                <a:lnTo>
                  <a:pt x="700214" y="153073"/>
                </a:lnTo>
                <a:lnTo>
                  <a:pt x="709498" y="172605"/>
                </a:lnTo>
                <a:lnTo>
                  <a:pt x="717880" y="192290"/>
                </a:lnTo>
                <a:lnTo>
                  <a:pt x="725373" y="212128"/>
                </a:lnTo>
                <a:lnTo>
                  <a:pt x="731964" y="232143"/>
                </a:lnTo>
                <a:lnTo>
                  <a:pt x="739406" y="251637"/>
                </a:lnTo>
                <a:lnTo>
                  <a:pt x="755218" y="270281"/>
                </a:lnTo>
                <a:lnTo>
                  <a:pt x="769607" y="289864"/>
                </a:lnTo>
                <a:lnTo>
                  <a:pt x="772807" y="312216"/>
                </a:lnTo>
                <a:lnTo>
                  <a:pt x="722185" y="296760"/>
                </a:lnTo>
                <a:lnTo>
                  <a:pt x="686600" y="273697"/>
                </a:lnTo>
                <a:lnTo>
                  <a:pt x="678815" y="265595"/>
                </a:lnTo>
                <a:lnTo>
                  <a:pt x="660082" y="246075"/>
                </a:lnTo>
                <a:lnTo>
                  <a:pt x="658660" y="244297"/>
                </a:lnTo>
                <a:lnTo>
                  <a:pt x="636689" y="216928"/>
                </a:lnTo>
                <a:lnTo>
                  <a:pt x="614362" y="191135"/>
                </a:lnTo>
                <a:lnTo>
                  <a:pt x="591883" y="171691"/>
                </a:lnTo>
                <a:lnTo>
                  <a:pt x="564591" y="158915"/>
                </a:lnTo>
                <a:lnTo>
                  <a:pt x="527799" y="153073"/>
                </a:lnTo>
                <a:lnTo>
                  <a:pt x="489026" y="178447"/>
                </a:lnTo>
                <a:lnTo>
                  <a:pt x="467118" y="196405"/>
                </a:lnTo>
                <a:lnTo>
                  <a:pt x="453999" y="215506"/>
                </a:lnTo>
                <a:lnTo>
                  <a:pt x="441604" y="244297"/>
                </a:lnTo>
                <a:lnTo>
                  <a:pt x="261632" y="188544"/>
                </a:lnTo>
                <a:lnTo>
                  <a:pt x="291261" y="168338"/>
                </a:lnTo>
                <a:lnTo>
                  <a:pt x="329692" y="163715"/>
                </a:lnTo>
                <a:lnTo>
                  <a:pt x="369239" y="160604"/>
                </a:lnTo>
                <a:lnTo>
                  <a:pt x="402272" y="144957"/>
                </a:lnTo>
                <a:lnTo>
                  <a:pt x="349605" y="137896"/>
                </a:lnTo>
                <a:lnTo>
                  <a:pt x="296418" y="133997"/>
                </a:lnTo>
                <a:lnTo>
                  <a:pt x="243014" y="133273"/>
                </a:lnTo>
                <a:lnTo>
                  <a:pt x="189712" y="135712"/>
                </a:lnTo>
                <a:lnTo>
                  <a:pt x="136829" y="141300"/>
                </a:lnTo>
                <a:lnTo>
                  <a:pt x="84683" y="150025"/>
                </a:lnTo>
                <a:lnTo>
                  <a:pt x="49898" y="171323"/>
                </a:lnTo>
                <a:lnTo>
                  <a:pt x="13182" y="199847"/>
                </a:lnTo>
                <a:lnTo>
                  <a:pt x="0" y="220103"/>
                </a:lnTo>
                <a:lnTo>
                  <a:pt x="9499" y="241312"/>
                </a:lnTo>
                <a:lnTo>
                  <a:pt x="40830" y="272681"/>
                </a:lnTo>
                <a:lnTo>
                  <a:pt x="39382" y="282689"/>
                </a:lnTo>
                <a:lnTo>
                  <a:pt x="42913" y="288137"/>
                </a:lnTo>
                <a:lnTo>
                  <a:pt x="49542" y="290931"/>
                </a:lnTo>
                <a:lnTo>
                  <a:pt x="57467" y="292963"/>
                </a:lnTo>
                <a:lnTo>
                  <a:pt x="130060" y="265595"/>
                </a:lnTo>
                <a:lnTo>
                  <a:pt x="160299" y="340601"/>
                </a:lnTo>
                <a:lnTo>
                  <a:pt x="147332" y="353656"/>
                </a:lnTo>
                <a:lnTo>
                  <a:pt x="131381" y="367461"/>
                </a:lnTo>
                <a:lnTo>
                  <a:pt x="120027" y="380136"/>
                </a:lnTo>
                <a:lnTo>
                  <a:pt x="119684" y="380644"/>
                </a:lnTo>
                <a:lnTo>
                  <a:pt x="119608" y="384187"/>
                </a:lnTo>
                <a:lnTo>
                  <a:pt x="119519" y="388721"/>
                </a:lnTo>
                <a:lnTo>
                  <a:pt x="119468" y="391287"/>
                </a:lnTo>
                <a:lnTo>
                  <a:pt x="134239" y="399935"/>
                </a:lnTo>
                <a:lnTo>
                  <a:pt x="158229" y="408012"/>
                </a:lnTo>
                <a:lnTo>
                  <a:pt x="184759" y="416090"/>
                </a:lnTo>
                <a:lnTo>
                  <a:pt x="207187" y="424738"/>
                </a:lnTo>
                <a:lnTo>
                  <a:pt x="224078" y="434949"/>
                </a:lnTo>
                <a:lnTo>
                  <a:pt x="240550" y="445452"/>
                </a:lnTo>
                <a:lnTo>
                  <a:pt x="256603" y="456234"/>
                </a:lnTo>
                <a:lnTo>
                  <a:pt x="272211" y="467309"/>
                </a:lnTo>
                <a:lnTo>
                  <a:pt x="313118" y="484670"/>
                </a:lnTo>
                <a:lnTo>
                  <a:pt x="358432" y="492340"/>
                </a:lnTo>
                <a:lnTo>
                  <a:pt x="404660" y="490448"/>
                </a:lnTo>
                <a:lnTo>
                  <a:pt x="448259" y="479171"/>
                </a:lnTo>
                <a:lnTo>
                  <a:pt x="485711" y="458609"/>
                </a:lnTo>
                <a:lnTo>
                  <a:pt x="513384" y="421970"/>
                </a:lnTo>
                <a:lnTo>
                  <a:pt x="518731" y="412191"/>
                </a:lnTo>
                <a:lnTo>
                  <a:pt x="525208" y="402615"/>
                </a:lnTo>
                <a:lnTo>
                  <a:pt x="530821" y="393319"/>
                </a:lnTo>
                <a:lnTo>
                  <a:pt x="561124" y="395097"/>
                </a:lnTo>
                <a:lnTo>
                  <a:pt x="588302" y="396989"/>
                </a:lnTo>
                <a:lnTo>
                  <a:pt x="612063" y="393738"/>
                </a:lnTo>
                <a:lnTo>
                  <a:pt x="612698" y="393319"/>
                </a:lnTo>
                <a:lnTo>
                  <a:pt x="632155" y="380136"/>
                </a:lnTo>
                <a:lnTo>
                  <a:pt x="653326" y="380136"/>
                </a:lnTo>
                <a:lnTo>
                  <a:pt x="653326" y="427774"/>
                </a:lnTo>
                <a:lnTo>
                  <a:pt x="703211" y="432308"/>
                </a:lnTo>
                <a:lnTo>
                  <a:pt x="745007" y="421436"/>
                </a:lnTo>
                <a:lnTo>
                  <a:pt x="783691" y="404114"/>
                </a:lnTo>
                <a:lnTo>
                  <a:pt x="824217" y="389255"/>
                </a:lnTo>
                <a:lnTo>
                  <a:pt x="834809" y="466293"/>
                </a:lnTo>
                <a:lnTo>
                  <a:pt x="796378" y="468795"/>
                </a:lnTo>
                <a:lnTo>
                  <a:pt x="758291" y="472859"/>
                </a:lnTo>
                <a:lnTo>
                  <a:pt x="720661" y="478447"/>
                </a:lnTo>
                <a:lnTo>
                  <a:pt x="683577" y="485559"/>
                </a:lnTo>
                <a:lnTo>
                  <a:pt x="640422" y="499986"/>
                </a:lnTo>
                <a:lnTo>
                  <a:pt x="595718" y="511746"/>
                </a:lnTo>
                <a:lnTo>
                  <a:pt x="549732" y="520788"/>
                </a:lnTo>
                <a:lnTo>
                  <a:pt x="502742" y="527062"/>
                </a:lnTo>
                <a:lnTo>
                  <a:pt x="455002" y="530542"/>
                </a:lnTo>
                <a:lnTo>
                  <a:pt x="406819" y="531177"/>
                </a:lnTo>
                <a:lnTo>
                  <a:pt x="407352" y="547979"/>
                </a:lnTo>
                <a:lnTo>
                  <a:pt x="407403" y="549579"/>
                </a:lnTo>
                <a:lnTo>
                  <a:pt x="411543" y="565137"/>
                </a:lnTo>
                <a:lnTo>
                  <a:pt x="422770" y="577646"/>
                </a:lnTo>
                <a:lnTo>
                  <a:pt x="444627" y="586930"/>
                </a:lnTo>
                <a:lnTo>
                  <a:pt x="497471" y="581571"/>
                </a:lnTo>
                <a:lnTo>
                  <a:pt x="550075" y="577100"/>
                </a:lnTo>
                <a:lnTo>
                  <a:pt x="603656" y="573430"/>
                </a:lnTo>
                <a:lnTo>
                  <a:pt x="656945" y="570649"/>
                </a:lnTo>
                <a:lnTo>
                  <a:pt x="710311" y="568731"/>
                </a:lnTo>
                <a:lnTo>
                  <a:pt x="762292" y="567690"/>
                </a:lnTo>
                <a:lnTo>
                  <a:pt x="766749" y="564629"/>
                </a:lnTo>
                <a:lnTo>
                  <a:pt x="783920" y="567690"/>
                </a:lnTo>
                <a:lnTo>
                  <a:pt x="834809" y="567690"/>
                </a:lnTo>
                <a:lnTo>
                  <a:pt x="834809" y="576783"/>
                </a:lnTo>
                <a:lnTo>
                  <a:pt x="766749" y="564629"/>
                </a:lnTo>
                <a:lnTo>
                  <a:pt x="755599" y="572312"/>
                </a:lnTo>
                <a:lnTo>
                  <a:pt x="744448" y="580466"/>
                </a:lnTo>
                <a:lnTo>
                  <a:pt x="736511" y="585089"/>
                </a:lnTo>
                <a:lnTo>
                  <a:pt x="736511" y="633552"/>
                </a:lnTo>
                <a:lnTo>
                  <a:pt x="710844" y="646239"/>
                </a:lnTo>
                <a:lnTo>
                  <a:pt x="687730" y="648385"/>
                </a:lnTo>
                <a:lnTo>
                  <a:pt x="645769" y="642683"/>
                </a:lnTo>
                <a:lnTo>
                  <a:pt x="648792" y="642683"/>
                </a:lnTo>
                <a:lnTo>
                  <a:pt x="707263" y="636600"/>
                </a:lnTo>
                <a:lnTo>
                  <a:pt x="736511" y="633552"/>
                </a:lnTo>
                <a:lnTo>
                  <a:pt x="736511" y="585089"/>
                </a:lnTo>
                <a:lnTo>
                  <a:pt x="732726" y="587286"/>
                </a:lnTo>
                <a:lnTo>
                  <a:pt x="719874" y="590981"/>
                </a:lnTo>
                <a:lnTo>
                  <a:pt x="693077" y="597115"/>
                </a:lnTo>
                <a:lnTo>
                  <a:pt x="669442" y="607072"/>
                </a:lnTo>
                <a:lnTo>
                  <a:pt x="649846" y="620395"/>
                </a:lnTo>
                <a:lnTo>
                  <a:pt x="635177" y="636600"/>
                </a:lnTo>
                <a:lnTo>
                  <a:pt x="545947" y="636600"/>
                </a:lnTo>
                <a:lnTo>
                  <a:pt x="525056" y="633793"/>
                </a:lnTo>
                <a:lnTo>
                  <a:pt x="503605" y="630135"/>
                </a:lnTo>
                <a:lnTo>
                  <a:pt x="482142" y="632752"/>
                </a:lnTo>
                <a:lnTo>
                  <a:pt x="461264" y="648766"/>
                </a:lnTo>
                <a:lnTo>
                  <a:pt x="469976" y="658329"/>
                </a:lnTo>
                <a:lnTo>
                  <a:pt x="478840" y="669036"/>
                </a:lnTo>
                <a:lnTo>
                  <a:pt x="547979" y="704697"/>
                </a:lnTo>
                <a:lnTo>
                  <a:pt x="597052" y="718210"/>
                </a:lnTo>
                <a:lnTo>
                  <a:pt x="648436" y="726668"/>
                </a:lnTo>
                <a:lnTo>
                  <a:pt x="701268" y="729919"/>
                </a:lnTo>
                <a:lnTo>
                  <a:pt x="754659" y="727824"/>
                </a:lnTo>
                <a:lnTo>
                  <a:pt x="743991" y="741400"/>
                </a:lnTo>
                <a:lnTo>
                  <a:pt x="732917" y="752792"/>
                </a:lnTo>
                <a:lnTo>
                  <a:pt x="725512" y="763612"/>
                </a:lnTo>
                <a:lnTo>
                  <a:pt x="725919" y="775474"/>
                </a:lnTo>
                <a:lnTo>
                  <a:pt x="753376" y="792734"/>
                </a:lnTo>
                <a:lnTo>
                  <a:pt x="784517" y="807910"/>
                </a:lnTo>
                <a:lnTo>
                  <a:pt x="820775" y="816241"/>
                </a:lnTo>
                <a:lnTo>
                  <a:pt x="863536" y="812977"/>
                </a:lnTo>
                <a:lnTo>
                  <a:pt x="899325" y="766343"/>
                </a:lnTo>
                <a:lnTo>
                  <a:pt x="922883" y="727824"/>
                </a:lnTo>
                <a:lnTo>
                  <a:pt x="928573" y="717689"/>
                </a:lnTo>
                <a:lnTo>
                  <a:pt x="947191" y="685863"/>
                </a:lnTo>
                <a:lnTo>
                  <a:pt x="977061" y="658863"/>
                </a:lnTo>
                <a:lnTo>
                  <a:pt x="996772" y="648385"/>
                </a:lnTo>
                <a:lnTo>
                  <a:pt x="1016330" y="637971"/>
                </a:lnTo>
                <a:lnTo>
                  <a:pt x="1031608" y="633552"/>
                </a:lnTo>
                <a:lnTo>
                  <a:pt x="1063167" y="624433"/>
                </a:lnTo>
                <a:lnTo>
                  <a:pt x="1076667" y="612457"/>
                </a:lnTo>
                <a:lnTo>
                  <a:pt x="1080376" y="595541"/>
                </a:lnTo>
                <a:lnTo>
                  <a:pt x="1080439" y="576783"/>
                </a:lnTo>
                <a:lnTo>
                  <a:pt x="1082167" y="565137"/>
                </a:lnTo>
                <a:lnTo>
                  <a:pt x="1104011" y="530161"/>
                </a:lnTo>
                <a:lnTo>
                  <a:pt x="1144155" y="514477"/>
                </a:lnTo>
                <a:lnTo>
                  <a:pt x="1164310" y="491388"/>
                </a:lnTo>
                <a:lnTo>
                  <a:pt x="1173975" y="464870"/>
                </a:lnTo>
                <a:lnTo>
                  <a:pt x="1182611" y="439039"/>
                </a:lnTo>
                <a:lnTo>
                  <a:pt x="1182370" y="439039"/>
                </a:lnTo>
                <a:lnTo>
                  <a:pt x="1236713" y="418147"/>
                </a:lnTo>
                <a:lnTo>
                  <a:pt x="1288516" y="400405"/>
                </a:lnTo>
                <a:lnTo>
                  <a:pt x="1340497" y="391541"/>
                </a:lnTo>
                <a:lnTo>
                  <a:pt x="1366139" y="388721"/>
                </a:lnTo>
                <a:lnTo>
                  <a:pt x="1391348" y="384187"/>
                </a:lnTo>
                <a:lnTo>
                  <a:pt x="1418031" y="381279"/>
                </a:lnTo>
                <a:lnTo>
                  <a:pt x="1447114" y="380644"/>
                </a:lnTo>
                <a:lnTo>
                  <a:pt x="1450543" y="380136"/>
                </a:lnTo>
                <a:lnTo>
                  <a:pt x="1477060" y="376212"/>
                </a:lnTo>
                <a:lnTo>
                  <a:pt x="1506283" y="361886"/>
                </a:lnTo>
                <a:close/>
              </a:path>
              <a:path w="2337434" h="816609">
                <a:moveTo>
                  <a:pt x="1931250" y="586930"/>
                </a:moveTo>
                <a:lnTo>
                  <a:pt x="1871776" y="578383"/>
                </a:lnTo>
                <a:lnTo>
                  <a:pt x="1819059" y="559587"/>
                </a:lnTo>
                <a:lnTo>
                  <a:pt x="1775929" y="531914"/>
                </a:lnTo>
                <a:lnTo>
                  <a:pt x="1745234" y="496709"/>
                </a:lnTo>
                <a:lnTo>
                  <a:pt x="1627276" y="496709"/>
                </a:lnTo>
                <a:lnTo>
                  <a:pt x="1606664" y="456260"/>
                </a:lnTo>
                <a:lnTo>
                  <a:pt x="1581531" y="433095"/>
                </a:lnTo>
                <a:lnTo>
                  <a:pt x="1545602" y="424014"/>
                </a:lnTo>
                <a:lnTo>
                  <a:pt x="1492681" y="425754"/>
                </a:lnTo>
                <a:lnTo>
                  <a:pt x="1471510" y="430009"/>
                </a:lnTo>
                <a:lnTo>
                  <a:pt x="1450809" y="435152"/>
                </a:lnTo>
                <a:lnTo>
                  <a:pt x="1430616" y="441185"/>
                </a:lnTo>
                <a:lnTo>
                  <a:pt x="1411008" y="448056"/>
                </a:lnTo>
                <a:lnTo>
                  <a:pt x="1427264" y="470039"/>
                </a:lnTo>
                <a:lnTo>
                  <a:pt x="1444663" y="483273"/>
                </a:lnTo>
                <a:lnTo>
                  <a:pt x="1473962" y="493102"/>
                </a:lnTo>
                <a:lnTo>
                  <a:pt x="1525943" y="504812"/>
                </a:lnTo>
                <a:lnTo>
                  <a:pt x="1480578" y="530161"/>
                </a:lnTo>
                <a:lnTo>
                  <a:pt x="1484617" y="535990"/>
                </a:lnTo>
                <a:lnTo>
                  <a:pt x="1489646" y="541401"/>
                </a:lnTo>
                <a:lnTo>
                  <a:pt x="1495704" y="546379"/>
                </a:lnTo>
                <a:lnTo>
                  <a:pt x="1527454" y="560565"/>
                </a:lnTo>
                <a:lnTo>
                  <a:pt x="1514436" y="587438"/>
                </a:lnTo>
                <a:lnTo>
                  <a:pt x="1497025" y="609739"/>
                </a:lnTo>
                <a:lnTo>
                  <a:pt x="1483868" y="631278"/>
                </a:lnTo>
                <a:lnTo>
                  <a:pt x="1483601" y="655853"/>
                </a:lnTo>
                <a:lnTo>
                  <a:pt x="1690789" y="630516"/>
                </a:lnTo>
                <a:lnTo>
                  <a:pt x="1727085" y="688289"/>
                </a:lnTo>
                <a:lnTo>
                  <a:pt x="1775231" y="675398"/>
                </a:lnTo>
                <a:lnTo>
                  <a:pt x="1820240" y="658545"/>
                </a:lnTo>
                <a:lnTo>
                  <a:pt x="1861604" y="638022"/>
                </a:lnTo>
                <a:lnTo>
                  <a:pt x="1898777" y="614057"/>
                </a:lnTo>
                <a:lnTo>
                  <a:pt x="1931250" y="586930"/>
                </a:lnTo>
                <a:close/>
              </a:path>
              <a:path w="2337434" h="816609">
                <a:moveTo>
                  <a:pt x="2337320" y="108978"/>
                </a:moveTo>
                <a:lnTo>
                  <a:pt x="2329751" y="96583"/>
                </a:lnTo>
                <a:lnTo>
                  <a:pt x="2315387" y="88188"/>
                </a:lnTo>
                <a:lnTo>
                  <a:pt x="2279561" y="79552"/>
                </a:lnTo>
                <a:lnTo>
                  <a:pt x="2155837" y="70332"/>
                </a:lnTo>
                <a:lnTo>
                  <a:pt x="2100795" y="63893"/>
                </a:lnTo>
                <a:lnTo>
                  <a:pt x="1998014" y="48666"/>
                </a:lnTo>
                <a:lnTo>
                  <a:pt x="1949361" y="49288"/>
                </a:lnTo>
                <a:lnTo>
                  <a:pt x="1902231" y="57467"/>
                </a:lnTo>
                <a:lnTo>
                  <a:pt x="1858657" y="72986"/>
                </a:lnTo>
                <a:lnTo>
                  <a:pt x="1841766" y="77343"/>
                </a:lnTo>
                <a:lnTo>
                  <a:pt x="1795500" y="76555"/>
                </a:lnTo>
                <a:lnTo>
                  <a:pt x="1770951" y="78054"/>
                </a:lnTo>
                <a:lnTo>
                  <a:pt x="1770951" y="29400"/>
                </a:lnTo>
                <a:lnTo>
                  <a:pt x="1748815" y="24409"/>
                </a:lnTo>
                <a:lnTo>
                  <a:pt x="1731073" y="24409"/>
                </a:lnTo>
                <a:lnTo>
                  <a:pt x="1722551" y="26365"/>
                </a:lnTo>
                <a:lnTo>
                  <a:pt x="1651469" y="100355"/>
                </a:lnTo>
                <a:lnTo>
                  <a:pt x="1554556" y="68084"/>
                </a:lnTo>
                <a:lnTo>
                  <a:pt x="1524825" y="62458"/>
                </a:lnTo>
                <a:lnTo>
                  <a:pt x="1479829" y="61239"/>
                </a:lnTo>
                <a:lnTo>
                  <a:pt x="1451178" y="57251"/>
                </a:lnTo>
                <a:lnTo>
                  <a:pt x="1424000" y="49974"/>
                </a:lnTo>
                <a:lnTo>
                  <a:pt x="1294561" y="0"/>
                </a:lnTo>
                <a:lnTo>
                  <a:pt x="1283335" y="27520"/>
                </a:lnTo>
                <a:lnTo>
                  <a:pt x="1256944" y="46761"/>
                </a:lnTo>
                <a:lnTo>
                  <a:pt x="1226286" y="63157"/>
                </a:lnTo>
                <a:lnTo>
                  <a:pt x="1202309" y="82118"/>
                </a:lnTo>
                <a:lnTo>
                  <a:pt x="1165542" y="73660"/>
                </a:lnTo>
                <a:lnTo>
                  <a:pt x="1127404" y="69977"/>
                </a:lnTo>
                <a:lnTo>
                  <a:pt x="1088898" y="71094"/>
                </a:lnTo>
                <a:lnTo>
                  <a:pt x="1051077" y="77038"/>
                </a:lnTo>
                <a:lnTo>
                  <a:pt x="1099464" y="105422"/>
                </a:lnTo>
                <a:lnTo>
                  <a:pt x="1099464" y="141922"/>
                </a:lnTo>
                <a:lnTo>
                  <a:pt x="1139977" y="157505"/>
                </a:lnTo>
                <a:lnTo>
                  <a:pt x="1184059" y="166725"/>
                </a:lnTo>
                <a:lnTo>
                  <a:pt x="1230083" y="169367"/>
                </a:lnTo>
                <a:lnTo>
                  <a:pt x="1485112" y="151041"/>
                </a:lnTo>
                <a:lnTo>
                  <a:pt x="1497825" y="151345"/>
                </a:lnTo>
                <a:lnTo>
                  <a:pt x="1509687" y="153454"/>
                </a:lnTo>
                <a:lnTo>
                  <a:pt x="1518716" y="159169"/>
                </a:lnTo>
                <a:lnTo>
                  <a:pt x="1522920" y="170307"/>
                </a:lnTo>
                <a:lnTo>
                  <a:pt x="1429156" y="196659"/>
                </a:lnTo>
                <a:lnTo>
                  <a:pt x="1403756" y="198602"/>
                </a:lnTo>
                <a:lnTo>
                  <a:pt x="1345577" y="196799"/>
                </a:lnTo>
                <a:lnTo>
                  <a:pt x="1314221" y="202742"/>
                </a:lnTo>
                <a:lnTo>
                  <a:pt x="1354404" y="218833"/>
                </a:lnTo>
                <a:lnTo>
                  <a:pt x="1397228" y="230962"/>
                </a:lnTo>
                <a:lnTo>
                  <a:pt x="1442034" y="238988"/>
                </a:lnTo>
                <a:lnTo>
                  <a:pt x="1488186" y="242798"/>
                </a:lnTo>
                <a:lnTo>
                  <a:pt x="1535023" y="242277"/>
                </a:lnTo>
                <a:lnTo>
                  <a:pt x="1584604" y="239255"/>
                </a:lnTo>
                <a:lnTo>
                  <a:pt x="1634159" y="239814"/>
                </a:lnTo>
                <a:lnTo>
                  <a:pt x="1683270" y="243903"/>
                </a:lnTo>
                <a:lnTo>
                  <a:pt x="1731530" y="251498"/>
                </a:lnTo>
                <a:lnTo>
                  <a:pt x="1822297" y="272415"/>
                </a:lnTo>
                <a:lnTo>
                  <a:pt x="1867636" y="274459"/>
                </a:lnTo>
                <a:lnTo>
                  <a:pt x="1912277" y="268770"/>
                </a:lnTo>
                <a:lnTo>
                  <a:pt x="1977758" y="247853"/>
                </a:lnTo>
                <a:lnTo>
                  <a:pt x="2003844" y="245313"/>
                </a:lnTo>
                <a:lnTo>
                  <a:pt x="2054974" y="245186"/>
                </a:lnTo>
                <a:lnTo>
                  <a:pt x="2102624" y="234988"/>
                </a:lnTo>
                <a:lnTo>
                  <a:pt x="2143607" y="215760"/>
                </a:lnTo>
                <a:lnTo>
                  <a:pt x="2186419" y="180009"/>
                </a:lnTo>
                <a:lnTo>
                  <a:pt x="2302535" y="140957"/>
                </a:lnTo>
                <a:lnTo>
                  <a:pt x="2322957" y="132791"/>
                </a:lnTo>
                <a:lnTo>
                  <a:pt x="2335809" y="122123"/>
                </a:lnTo>
                <a:lnTo>
                  <a:pt x="2337320" y="10897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51115" y="5920597"/>
            <a:ext cx="201930" cy="42545"/>
          </a:xfrm>
          <a:custGeom>
            <a:avLst/>
            <a:gdLst/>
            <a:ahLst/>
            <a:cxnLst/>
            <a:rect l="l" t="t" r="r" b="b"/>
            <a:pathLst>
              <a:path w="201929" h="42545">
                <a:moveTo>
                  <a:pt x="113567" y="0"/>
                </a:moveTo>
                <a:lnTo>
                  <a:pt x="72805" y="5274"/>
                </a:lnTo>
                <a:lnTo>
                  <a:pt x="33602" y="12544"/>
                </a:lnTo>
                <a:lnTo>
                  <a:pt x="19943" y="13716"/>
                </a:lnTo>
                <a:lnTo>
                  <a:pt x="7136" y="18119"/>
                </a:lnTo>
                <a:lnTo>
                  <a:pt x="0" y="27084"/>
                </a:lnTo>
                <a:lnTo>
                  <a:pt x="3355" y="41941"/>
                </a:lnTo>
                <a:lnTo>
                  <a:pt x="53859" y="41992"/>
                </a:lnTo>
                <a:lnTo>
                  <a:pt x="103973" y="38614"/>
                </a:lnTo>
                <a:lnTo>
                  <a:pt x="153307" y="31831"/>
                </a:lnTo>
                <a:lnTo>
                  <a:pt x="201472" y="21667"/>
                </a:lnTo>
                <a:lnTo>
                  <a:pt x="156314" y="3278"/>
                </a:lnTo>
                <a:lnTo>
                  <a:pt x="1135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2854" y="6637650"/>
            <a:ext cx="11536724" cy="594828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81780" y="8640685"/>
            <a:ext cx="1501775" cy="473709"/>
          </a:xfrm>
          <a:custGeom>
            <a:avLst/>
            <a:gdLst/>
            <a:ahLst/>
            <a:cxnLst/>
            <a:rect l="l" t="t" r="r" b="b"/>
            <a:pathLst>
              <a:path w="1501775" h="473709">
                <a:moveTo>
                  <a:pt x="1031077" y="403238"/>
                </a:moveTo>
                <a:lnTo>
                  <a:pt x="345208" y="403238"/>
                </a:lnTo>
                <a:lnTo>
                  <a:pt x="397315" y="406644"/>
                </a:lnTo>
                <a:lnTo>
                  <a:pt x="448173" y="414971"/>
                </a:lnTo>
                <a:lnTo>
                  <a:pt x="496979" y="428126"/>
                </a:lnTo>
                <a:lnTo>
                  <a:pt x="542930" y="446020"/>
                </a:lnTo>
                <a:lnTo>
                  <a:pt x="588333" y="459082"/>
                </a:lnTo>
                <a:lnTo>
                  <a:pt x="635283" y="467936"/>
                </a:lnTo>
                <a:lnTo>
                  <a:pt x="683163" y="472603"/>
                </a:lnTo>
                <a:lnTo>
                  <a:pt x="731358" y="473104"/>
                </a:lnTo>
                <a:lnTo>
                  <a:pt x="779252" y="469458"/>
                </a:lnTo>
                <a:lnTo>
                  <a:pt x="826228" y="461688"/>
                </a:lnTo>
                <a:lnTo>
                  <a:pt x="871671" y="449813"/>
                </a:lnTo>
                <a:lnTo>
                  <a:pt x="914966" y="433855"/>
                </a:lnTo>
                <a:lnTo>
                  <a:pt x="928559" y="427702"/>
                </a:lnTo>
                <a:lnTo>
                  <a:pt x="942991" y="422578"/>
                </a:lnTo>
                <a:lnTo>
                  <a:pt x="958156" y="418531"/>
                </a:lnTo>
                <a:lnTo>
                  <a:pt x="973947" y="415609"/>
                </a:lnTo>
                <a:lnTo>
                  <a:pt x="1020660" y="405634"/>
                </a:lnTo>
                <a:lnTo>
                  <a:pt x="1031077" y="403238"/>
                </a:lnTo>
                <a:close/>
              </a:path>
              <a:path w="1501775" h="473709">
                <a:moveTo>
                  <a:pt x="376838" y="141598"/>
                </a:moveTo>
                <a:lnTo>
                  <a:pt x="190200" y="141598"/>
                </a:lnTo>
                <a:lnTo>
                  <a:pt x="235140" y="146516"/>
                </a:lnTo>
                <a:lnTo>
                  <a:pt x="278270" y="157120"/>
                </a:lnTo>
                <a:lnTo>
                  <a:pt x="287344" y="165230"/>
                </a:lnTo>
                <a:lnTo>
                  <a:pt x="291881" y="170298"/>
                </a:lnTo>
                <a:lnTo>
                  <a:pt x="263147" y="198681"/>
                </a:lnTo>
                <a:lnTo>
                  <a:pt x="269338" y="207218"/>
                </a:lnTo>
                <a:lnTo>
                  <a:pt x="282051" y="211479"/>
                </a:lnTo>
                <a:lnTo>
                  <a:pt x="292496" y="215930"/>
                </a:lnTo>
                <a:lnTo>
                  <a:pt x="291881" y="225037"/>
                </a:lnTo>
                <a:lnTo>
                  <a:pt x="65030" y="254434"/>
                </a:lnTo>
                <a:lnTo>
                  <a:pt x="65030" y="260516"/>
                </a:lnTo>
                <a:lnTo>
                  <a:pt x="205678" y="267612"/>
                </a:lnTo>
                <a:lnTo>
                  <a:pt x="232900" y="284496"/>
                </a:lnTo>
                <a:lnTo>
                  <a:pt x="280539" y="312942"/>
                </a:lnTo>
                <a:lnTo>
                  <a:pt x="300955" y="326405"/>
                </a:lnTo>
                <a:lnTo>
                  <a:pt x="313555" y="337166"/>
                </a:lnTo>
                <a:lnTo>
                  <a:pt x="318829" y="349899"/>
                </a:lnTo>
                <a:lnTo>
                  <a:pt x="316594" y="363028"/>
                </a:lnTo>
                <a:lnTo>
                  <a:pt x="306664" y="374977"/>
                </a:lnTo>
                <a:lnTo>
                  <a:pt x="300703" y="379708"/>
                </a:lnTo>
                <a:lnTo>
                  <a:pt x="292990" y="383171"/>
                </a:lnTo>
                <a:lnTo>
                  <a:pt x="284320" y="385199"/>
                </a:lnTo>
                <a:lnTo>
                  <a:pt x="266621" y="391597"/>
                </a:lnTo>
                <a:lnTo>
                  <a:pt x="247078" y="397616"/>
                </a:lnTo>
                <a:lnTo>
                  <a:pt x="199629" y="411554"/>
                </a:lnTo>
                <a:lnTo>
                  <a:pt x="209833" y="411934"/>
                </a:lnTo>
                <a:lnTo>
                  <a:pt x="230257" y="411934"/>
                </a:lnTo>
                <a:lnTo>
                  <a:pt x="240462" y="411554"/>
                </a:lnTo>
                <a:lnTo>
                  <a:pt x="292656" y="404845"/>
                </a:lnTo>
                <a:lnTo>
                  <a:pt x="345208" y="403238"/>
                </a:lnTo>
                <a:lnTo>
                  <a:pt x="1031077" y="403238"/>
                </a:lnTo>
                <a:lnTo>
                  <a:pt x="1067023" y="394970"/>
                </a:lnTo>
                <a:lnTo>
                  <a:pt x="1113016" y="383617"/>
                </a:lnTo>
                <a:lnTo>
                  <a:pt x="1158622" y="371575"/>
                </a:lnTo>
                <a:lnTo>
                  <a:pt x="1203823" y="358843"/>
                </a:lnTo>
                <a:lnTo>
                  <a:pt x="1252980" y="348844"/>
                </a:lnTo>
                <a:lnTo>
                  <a:pt x="1299905" y="335273"/>
                </a:lnTo>
                <a:lnTo>
                  <a:pt x="1344180" y="318287"/>
                </a:lnTo>
                <a:lnTo>
                  <a:pt x="1385389" y="298046"/>
                </a:lnTo>
                <a:lnTo>
                  <a:pt x="1423113" y="274707"/>
                </a:lnTo>
                <a:lnTo>
                  <a:pt x="1464135" y="243410"/>
                </a:lnTo>
                <a:lnTo>
                  <a:pt x="1501754" y="212873"/>
                </a:lnTo>
                <a:lnTo>
                  <a:pt x="1485875" y="164216"/>
                </a:lnTo>
                <a:lnTo>
                  <a:pt x="415893" y="164216"/>
                </a:lnTo>
                <a:lnTo>
                  <a:pt x="381180" y="147506"/>
                </a:lnTo>
                <a:lnTo>
                  <a:pt x="376838" y="141598"/>
                </a:lnTo>
                <a:close/>
              </a:path>
              <a:path w="1501775" h="473709">
                <a:moveTo>
                  <a:pt x="550492" y="64875"/>
                </a:moveTo>
                <a:lnTo>
                  <a:pt x="550492" y="76026"/>
                </a:lnTo>
                <a:lnTo>
                  <a:pt x="536881" y="81094"/>
                </a:lnTo>
                <a:lnTo>
                  <a:pt x="536881" y="86162"/>
                </a:lnTo>
                <a:lnTo>
                  <a:pt x="536025" y="107450"/>
                </a:lnTo>
                <a:lnTo>
                  <a:pt x="535912" y="110253"/>
                </a:lnTo>
                <a:lnTo>
                  <a:pt x="529130" y="123795"/>
                </a:lnTo>
                <a:lnTo>
                  <a:pt x="510722" y="132206"/>
                </a:lnTo>
                <a:lnTo>
                  <a:pt x="474875" y="140901"/>
                </a:lnTo>
                <a:lnTo>
                  <a:pt x="459335" y="145792"/>
                </a:lnTo>
                <a:lnTo>
                  <a:pt x="444297" y="151323"/>
                </a:lnTo>
                <a:lnTo>
                  <a:pt x="429802" y="157473"/>
                </a:lnTo>
                <a:lnTo>
                  <a:pt x="415893" y="164216"/>
                </a:lnTo>
                <a:lnTo>
                  <a:pt x="1485875" y="164216"/>
                </a:lnTo>
                <a:lnTo>
                  <a:pt x="1453294" y="139096"/>
                </a:lnTo>
                <a:lnTo>
                  <a:pt x="1397302" y="123384"/>
                </a:lnTo>
                <a:lnTo>
                  <a:pt x="1368668" y="116573"/>
                </a:lnTo>
                <a:lnTo>
                  <a:pt x="1352955" y="107450"/>
                </a:lnTo>
                <a:lnTo>
                  <a:pt x="642744" y="107450"/>
                </a:lnTo>
                <a:lnTo>
                  <a:pt x="550492" y="64875"/>
                </a:lnTo>
                <a:close/>
              </a:path>
              <a:path w="1501775" h="473709">
                <a:moveTo>
                  <a:pt x="41967" y="134312"/>
                </a:moveTo>
                <a:lnTo>
                  <a:pt x="16872" y="137829"/>
                </a:lnTo>
                <a:lnTo>
                  <a:pt x="0" y="157120"/>
                </a:lnTo>
                <a:lnTo>
                  <a:pt x="25194" y="156649"/>
                </a:lnTo>
                <a:lnTo>
                  <a:pt x="50275" y="155125"/>
                </a:lnTo>
                <a:lnTo>
                  <a:pt x="75172" y="152570"/>
                </a:lnTo>
                <a:lnTo>
                  <a:pt x="144682" y="142414"/>
                </a:lnTo>
                <a:lnTo>
                  <a:pt x="190200" y="141598"/>
                </a:lnTo>
                <a:lnTo>
                  <a:pt x="376838" y="141598"/>
                </a:lnTo>
                <a:lnTo>
                  <a:pt x="371693" y="134597"/>
                </a:lnTo>
                <a:lnTo>
                  <a:pt x="67630" y="134597"/>
                </a:lnTo>
                <a:lnTo>
                  <a:pt x="41967" y="134312"/>
                </a:lnTo>
                <a:close/>
              </a:path>
              <a:path w="1501775" h="473709">
                <a:moveTo>
                  <a:pt x="115316" y="63861"/>
                </a:moveTo>
                <a:lnTo>
                  <a:pt x="81571" y="65350"/>
                </a:lnTo>
                <a:lnTo>
                  <a:pt x="57468" y="96299"/>
                </a:lnTo>
                <a:lnTo>
                  <a:pt x="64298" y="103617"/>
                </a:lnTo>
                <a:lnTo>
                  <a:pt x="78074" y="108463"/>
                </a:lnTo>
                <a:lnTo>
                  <a:pt x="88731" y="114831"/>
                </a:lnTo>
                <a:lnTo>
                  <a:pt x="86203" y="126710"/>
                </a:lnTo>
                <a:lnTo>
                  <a:pt x="67630" y="134597"/>
                </a:lnTo>
                <a:lnTo>
                  <a:pt x="371693" y="134597"/>
                </a:lnTo>
                <a:lnTo>
                  <a:pt x="366175" y="127090"/>
                </a:lnTo>
                <a:lnTo>
                  <a:pt x="365358" y="110253"/>
                </a:lnTo>
                <a:lnTo>
                  <a:pt x="365234" y="103617"/>
                </a:lnTo>
                <a:lnTo>
                  <a:pt x="372035" y="80080"/>
                </a:lnTo>
                <a:lnTo>
                  <a:pt x="366361" y="77039"/>
                </a:lnTo>
                <a:lnTo>
                  <a:pt x="184505" y="77039"/>
                </a:lnTo>
                <a:lnTo>
                  <a:pt x="151895" y="73777"/>
                </a:lnTo>
                <a:lnTo>
                  <a:pt x="115316" y="63861"/>
                </a:lnTo>
                <a:close/>
              </a:path>
              <a:path w="1501775" h="473709">
                <a:moveTo>
                  <a:pt x="720819" y="52711"/>
                </a:moveTo>
                <a:lnTo>
                  <a:pt x="687382" y="68771"/>
                </a:lnTo>
                <a:lnTo>
                  <a:pt x="642744" y="107450"/>
                </a:lnTo>
                <a:lnTo>
                  <a:pt x="1352955" y="107450"/>
                </a:lnTo>
                <a:lnTo>
                  <a:pt x="1346763" y="103854"/>
                </a:lnTo>
                <a:lnTo>
                  <a:pt x="1338610" y="84769"/>
                </a:lnTo>
                <a:lnTo>
                  <a:pt x="1334101" y="77039"/>
                </a:lnTo>
                <a:lnTo>
                  <a:pt x="818176" y="77039"/>
                </a:lnTo>
                <a:lnTo>
                  <a:pt x="759077" y="56417"/>
                </a:lnTo>
                <a:lnTo>
                  <a:pt x="720819" y="52711"/>
                </a:lnTo>
                <a:close/>
              </a:path>
              <a:path w="1501775" h="473709">
                <a:moveTo>
                  <a:pt x="257097" y="0"/>
                </a:moveTo>
                <a:lnTo>
                  <a:pt x="184505" y="77039"/>
                </a:lnTo>
                <a:lnTo>
                  <a:pt x="366361" y="77039"/>
                </a:lnTo>
                <a:lnTo>
                  <a:pt x="323451" y="54231"/>
                </a:lnTo>
                <a:lnTo>
                  <a:pt x="300365" y="41592"/>
                </a:lnTo>
                <a:lnTo>
                  <a:pt x="278270" y="28383"/>
                </a:lnTo>
                <a:lnTo>
                  <a:pt x="271738" y="21738"/>
                </a:lnTo>
                <a:lnTo>
                  <a:pt x="266094" y="14856"/>
                </a:lnTo>
                <a:lnTo>
                  <a:pt x="261127" y="7499"/>
                </a:lnTo>
                <a:lnTo>
                  <a:pt x="257097" y="0"/>
                </a:lnTo>
                <a:close/>
              </a:path>
              <a:path w="1501775" h="473709">
                <a:moveTo>
                  <a:pt x="859009" y="54738"/>
                </a:moveTo>
                <a:lnTo>
                  <a:pt x="818176" y="77039"/>
                </a:lnTo>
                <a:lnTo>
                  <a:pt x="1334101" y="77039"/>
                </a:lnTo>
                <a:lnTo>
                  <a:pt x="1330552" y="70957"/>
                </a:lnTo>
                <a:lnTo>
                  <a:pt x="928577" y="70957"/>
                </a:lnTo>
                <a:lnTo>
                  <a:pt x="911965" y="69278"/>
                </a:lnTo>
                <a:lnTo>
                  <a:pt x="894360" y="65129"/>
                </a:lnTo>
                <a:lnTo>
                  <a:pt x="859009" y="54738"/>
                </a:lnTo>
                <a:close/>
              </a:path>
              <a:path w="1501775" h="473709">
                <a:moveTo>
                  <a:pt x="1063175" y="47643"/>
                </a:moveTo>
                <a:lnTo>
                  <a:pt x="1028781" y="51440"/>
                </a:lnTo>
                <a:lnTo>
                  <a:pt x="994836" y="56607"/>
                </a:lnTo>
                <a:lnTo>
                  <a:pt x="961411" y="63121"/>
                </a:lnTo>
                <a:lnTo>
                  <a:pt x="928577" y="70957"/>
                </a:lnTo>
                <a:lnTo>
                  <a:pt x="1330552" y="70957"/>
                </a:lnTo>
                <a:lnTo>
                  <a:pt x="1328473" y="67394"/>
                </a:lnTo>
                <a:lnTo>
                  <a:pt x="1300729" y="59838"/>
                </a:lnTo>
                <a:lnTo>
                  <a:pt x="1297907" y="56607"/>
                </a:lnTo>
                <a:lnTo>
                  <a:pt x="1290566" y="47928"/>
                </a:lnTo>
                <a:lnTo>
                  <a:pt x="1066696" y="47928"/>
                </a:lnTo>
                <a:lnTo>
                  <a:pt x="1063175" y="47643"/>
                </a:lnTo>
                <a:close/>
              </a:path>
              <a:path w="1501775" h="473709">
                <a:moveTo>
                  <a:pt x="1143329" y="0"/>
                </a:moveTo>
                <a:lnTo>
                  <a:pt x="1119226" y="1314"/>
                </a:lnTo>
                <a:lnTo>
                  <a:pt x="1105899" y="12037"/>
                </a:lnTo>
                <a:lnTo>
                  <a:pt x="1096541" y="26371"/>
                </a:lnTo>
                <a:lnTo>
                  <a:pt x="1084348" y="38519"/>
                </a:lnTo>
                <a:lnTo>
                  <a:pt x="1073171" y="45077"/>
                </a:lnTo>
                <a:lnTo>
                  <a:pt x="1068658" y="47643"/>
                </a:lnTo>
                <a:lnTo>
                  <a:pt x="1066696" y="47928"/>
                </a:lnTo>
                <a:lnTo>
                  <a:pt x="1290566" y="47928"/>
                </a:lnTo>
                <a:lnTo>
                  <a:pt x="1286293" y="42875"/>
                </a:lnTo>
                <a:lnTo>
                  <a:pt x="1264854" y="39422"/>
                </a:lnTo>
                <a:lnTo>
                  <a:pt x="1237236" y="39422"/>
                </a:lnTo>
                <a:lnTo>
                  <a:pt x="1214409" y="34465"/>
                </a:lnTo>
                <a:lnTo>
                  <a:pt x="1198624" y="24102"/>
                </a:lnTo>
                <a:lnTo>
                  <a:pt x="1181421" y="14856"/>
                </a:lnTo>
                <a:lnTo>
                  <a:pt x="1162943" y="6798"/>
                </a:lnTo>
                <a:lnTo>
                  <a:pt x="1143329" y="0"/>
                </a:lnTo>
                <a:close/>
              </a:path>
              <a:path w="1501775" h="473709">
                <a:moveTo>
                  <a:pt x="1263182" y="39153"/>
                </a:moveTo>
                <a:lnTo>
                  <a:pt x="1237236" y="39422"/>
                </a:lnTo>
                <a:lnTo>
                  <a:pt x="1264854" y="39422"/>
                </a:lnTo>
                <a:lnTo>
                  <a:pt x="1263182" y="3915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972" y="842772"/>
            <a:ext cx="17597755" cy="0"/>
          </a:xfrm>
          <a:custGeom>
            <a:avLst/>
            <a:gdLst/>
            <a:ahLst/>
            <a:cxnLst/>
            <a:rect l="l" t="t" r="r" b="b"/>
            <a:pathLst>
              <a:path w="17597755">
                <a:moveTo>
                  <a:pt x="0" y="0"/>
                </a:moveTo>
                <a:lnTo>
                  <a:pt x="17597399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>
                <a:solidFill>
                  <a:srgbClr val="0D0D0D"/>
                </a:solidFill>
              </a:rPr>
              <a:t>KEY</a:t>
            </a:r>
            <a:r>
              <a:rPr spc="-30" dirty="0">
                <a:solidFill>
                  <a:srgbClr val="0D0D0D"/>
                </a:solidFill>
              </a:rPr>
              <a:t> </a:t>
            </a:r>
            <a:r>
              <a:rPr spc="-200" dirty="0"/>
              <a:t>INSIGHT</a:t>
            </a:r>
            <a:r>
              <a:rPr spc="-35" dirty="0"/>
              <a:t> </a:t>
            </a:r>
            <a:r>
              <a:rPr spc="-260" dirty="0"/>
              <a:t>&amp;</a:t>
            </a:r>
            <a:r>
              <a:rPr spc="-10" dirty="0"/>
              <a:t> </a:t>
            </a:r>
            <a:r>
              <a:rPr spc="-150" dirty="0"/>
              <a:t>FINDINGS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43685" y="7275703"/>
            <a:ext cx="4006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5" dirty="0">
                <a:solidFill>
                  <a:srgbClr val="404040"/>
                </a:solidFill>
                <a:latin typeface="Arial"/>
                <a:cs typeface="Arial"/>
              </a:rPr>
              <a:t>RECOMMENDATION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13136" y="2807716"/>
            <a:ext cx="8255" cy="3846195"/>
          </a:xfrm>
          <a:custGeom>
            <a:avLst/>
            <a:gdLst/>
            <a:ahLst/>
            <a:cxnLst/>
            <a:rect l="l" t="t" r="r" b="b"/>
            <a:pathLst>
              <a:path w="8254" h="3846195">
                <a:moveTo>
                  <a:pt x="8001" y="0"/>
                </a:moveTo>
                <a:lnTo>
                  <a:pt x="0" y="3845941"/>
                </a:lnTo>
              </a:path>
            </a:pathLst>
          </a:custGeom>
          <a:ln w="634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28396" y="2353945"/>
            <a:ext cx="18267680" cy="4636135"/>
            <a:chOff x="228396" y="2353945"/>
            <a:chExt cx="18267680" cy="4636135"/>
          </a:xfrm>
        </p:grpSpPr>
        <p:sp>
          <p:nvSpPr>
            <p:cNvPr id="11" name="object 11"/>
            <p:cNvSpPr/>
            <p:nvPr/>
          </p:nvSpPr>
          <p:spPr>
            <a:xfrm>
              <a:off x="898372" y="6986904"/>
              <a:ext cx="17597755" cy="0"/>
            </a:xfrm>
            <a:custGeom>
              <a:avLst/>
              <a:gdLst/>
              <a:ahLst/>
              <a:cxnLst/>
              <a:rect l="l" t="t" r="r" b="b"/>
              <a:pathLst>
                <a:path w="17597755">
                  <a:moveTo>
                    <a:pt x="0" y="0"/>
                  </a:moveTo>
                  <a:lnTo>
                    <a:pt x="17597399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396" y="2353945"/>
              <a:ext cx="8728710" cy="45972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0431" y="2587625"/>
              <a:ext cx="7281545" cy="43450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69060" y="8190991"/>
            <a:ext cx="830960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2400" spc="-50" dirty="0">
                <a:latin typeface="Times New Roman"/>
                <a:cs typeface="Times New Roman"/>
              </a:rPr>
              <a:t>-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b="1" dirty="0">
                <a:latin typeface="Times New Roman"/>
                <a:cs typeface="Times New Roman"/>
              </a:rPr>
              <a:t>Increase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Pre-</a:t>
            </a:r>
            <a:r>
              <a:rPr sz="2400" b="1" dirty="0">
                <a:latin typeface="Times New Roman"/>
                <a:cs typeface="Times New Roman"/>
              </a:rPr>
              <a:t>Admission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outreach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efforts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engage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students </a:t>
            </a:r>
            <a:r>
              <a:rPr sz="2400" b="1" dirty="0">
                <a:latin typeface="Times New Roman"/>
                <a:cs typeface="Times New Roman"/>
              </a:rPr>
              <a:t>earlier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in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their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decision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journey: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group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shows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strong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potential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enrollment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growth,</a:t>
            </a:r>
            <a:r>
              <a:rPr sz="2400" spc="-25" dirty="0">
                <a:latin typeface="Times New Roman"/>
                <a:cs typeface="Times New Roman"/>
              </a:rPr>
              <a:t> not</a:t>
            </a:r>
            <a:endParaRPr sz="24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poor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performance.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6591" y="10020045"/>
            <a:ext cx="75965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Excelerate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directly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influence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refining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audience </a:t>
            </a:r>
            <a:r>
              <a:rPr sz="2400" b="1" dirty="0">
                <a:latin typeface="Times New Roman"/>
                <a:cs typeface="Times New Roman"/>
              </a:rPr>
              <a:t>segmentation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prioritizing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Pre-</a:t>
            </a:r>
            <a:r>
              <a:rPr sz="2400" dirty="0">
                <a:latin typeface="Times New Roman"/>
                <a:cs typeface="Times New Roman"/>
              </a:rPr>
              <a:t>Admission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campaigns,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adjusting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targeting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reach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high-intent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prospects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sooner.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121138" y="7823072"/>
            <a:ext cx="0" cy="3242310"/>
          </a:xfrm>
          <a:custGeom>
            <a:avLst/>
            <a:gdLst/>
            <a:ahLst/>
            <a:cxnLst/>
            <a:rect l="l" t="t" r="r" b="b"/>
            <a:pathLst>
              <a:path h="3242309">
                <a:moveTo>
                  <a:pt x="0" y="0"/>
                </a:moveTo>
                <a:lnTo>
                  <a:pt x="0" y="3242056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904981" y="7273543"/>
            <a:ext cx="3666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15" dirty="0">
                <a:solidFill>
                  <a:srgbClr val="404040"/>
                </a:solidFill>
                <a:latin typeface="Arial"/>
                <a:cs typeface="Arial"/>
              </a:rPr>
              <a:t>SUCCESS</a:t>
            </a:r>
            <a:r>
              <a:rPr sz="36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-265" dirty="0">
                <a:solidFill>
                  <a:srgbClr val="404040"/>
                </a:solidFill>
                <a:latin typeface="Arial"/>
                <a:cs typeface="Arial"/>
              </a:rPr>
              <a:t>METRIC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71681" y="8190991"/>
            <a:ext cx="73780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0"/>
              </a:spcBef>
              <a:buFont typeface="Times New Roman"/>
              <a:buChar char="-"/>
              <a:tabLst>
                <a:tab pos="189865" algn="l"/>
              </a:tabLst>
            </a:pPr>
            <a:r>
              <a:rPr sz="2400" b="1" dirty="0">
                <a:latin typeface="Times New Roman"/>
                <a:cs typeface="Times New Roman"/>
              </a:rPr>
              <a:t>Increase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Pre-</a:t>
            </a:r>
            <a:r>
              <a:rPr sz="2400" dirty="0">
                <a:latin typeface="Times New Roman"/>
                <a:cs typeface="Times New Roman"/>
              </a:rPr>
              <a:t>Admission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conversion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5%</a:t>
            </a:r>
            <a:r>
              <a:rPr sz="2400" spc="-25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 marR="241935" indent="177165">
              <a:lnSpc>
                <a:spcPct val="100000"/>
              </a:lnSpc>
              <a:buFont typeface="Times New Roman"/>
              <a:buChar char="-"/>
              <a:tabLst>
                <a:tab pos="189865" algn="l"/>
              </a:tabLst>
            </a:pPr>
            <a:r>
              <a:rPr sz="2400" b="1" dirty="0">
                <a:latin typeface="Times New Roman"/>
                <a:cs typeface="Times New Roman"/>
              </a:rPr>
              <a:t>Increase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originating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Pre-Admission outreach.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4890" y="901953"/>
            <a:ext cx="17178655" cy="263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D0D0D"/>
                </a:solidFill>
                <a:latin typeface="Times New Roman"/>
                <a:cs typeface="Times New Roman"/>
              </a:rPr>
              <a:t>Post-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Admission</a:t>
            </a:r>
            <a:r>
              <a:rPr sz="28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campaigns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account</a:t>
            </a:r>
            <a:r>
              <a:rPr sz="2800" spc="-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sz="28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majority</a:t>
            </a:r>
            <a:r>
              <a:rPr sz="2800" b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8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outreach</a:t>
            </a:r>
            <a:r>
              <a:rPr sz="28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volume</a:t>
            </a:r>
            <a:r>
              <a:rPr sz="28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(~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26K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),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while</a:t>
            </a:r>
            <a:r>
              <a:rPr sz="28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Times New Roman"/>
                <a:cs typeface="Times New Roman"/>
              </a:rPr>
              <a:t>Pre-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Admission</a:t>
            </a:r>
            <a:r>
              <a:rPr sz="28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outreach</a:t>
            </a:r>
            <a:r>
              <a:rPr sz="28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D0D0D"/>
                </a:solidFill>
                <a:latin typeface="Times New Roman"/>
                <a:cs typeface="Times New Roman"/>
              </a:rPr>
              <a:t>is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significantly</a:t>
            </a:r>
            <a:r>
              <a:rPr sz="2800" spc="-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lower</a:t>
            </a:r>
            <a:r>
              <a:rPr sz="2800" b="1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(~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7K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).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Times New Roman"/>
                <a:cs typeface="Times New Roman"/>
              </a:rPr>
              <a:t>However,</a:t>
            </a:r>
            <a:r>
              <a:rPr sz="28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both</a:t>
            </a:r>
            <a:r>
              <a:rPr sz="28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segments</a:t>
            </a:r>
            <a:r>
              <a:rPr sz="28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deliver</a:t>
            </a:r>
            <a:r>
              <a:rPr sz="28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nearly</a:t>
            </a:r>
            <a:r>
              <a:rPr sz="28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identical</a:t>
            </a:r>
            <a:r>
              <a:rPr sz="2800" b="1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conversion</a:t>
            </a:r>
            <a:r>
              <a:rPr sz="2800" spc="-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rates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(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20%</a:t>
            </a:r>
            <a:r>
              <a:rPr sz="2800" b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vs.</a:t>
            </a:r>
            <a:r>
              <a:rPr sz="28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19%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),</a:t>
            </a:r>
            <a:r>
              <a:rPr sz="28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Times New Roman"/>
                <a:cs typeface="Times New Roman"/>
              </a:rPr>
              <a:t>indicating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2800" spc="-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Times New Roman"/>
                <a:cs typeface="Times New Roman"/>
              </a:rPr>
              <a:t>Pre-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Admission</a:t>
            </a:r>
            <a:r>
              <a:rPr sz="28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8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D0D0D"/>
                </a:solidFill>
                <a:latin typeface="Times New Roman"/>
                <a:cs typeface="Times New Roman"/>
              </a:rPr>
              <a:t>underutilized</a:t>
            </a:r>
            <a:r>
              <a:rPr sz="2800" b="1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rather</a:t>
            </a:r>
            <a:r>
              <a:rPr sz="28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than</a:t>
            </a:r>
            <a:r>
              <a:rPr sz="28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Times New Roman"/>
                <a:cs typeface="Times New Roman"/>
              </a:rPr>
              <a:t>underperforming.</a:t>
            </a:r>
            <a:endParaRPr sz="2800">
              <a:latin typeface="Times New Roman"/>
              <a:cs typeface="Times New Roman"/>
            </a:endParaRPr>
          </a:p>
          <a:p>
            <a:pPr marL="10042525">
              <a:lnSpc>
                <a:spcPts val="3320"/>
              </a:lnSpc>
            </a:pPr>
            <a:r>
              <a:rPr sz="2800" b="1" dirty="0">
                <a:solidFill>
                  <a:srgbClr val="404040"/>
                </a:solidFill>
                <a:latin typeface="Times New Roman"/>
                <a:cs typeface="Times New Roman"/>
              </a:rPr>
              <a:t>Conversion</a:t>
            </a:r>
            <a:r>
              <a:rPr sz="2800" b="1" spc="-1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404040"/>
                </a:solidFill>
                <a:latin typeface="Times New Roman"/>
                <a:cs typeface="Times New Roman"/>
              </a:rPr>
              <a:t>Rate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2800">
              <a:latin typeface="Times New Roman"/>
              <a:cs typeface="Times New Roman"/>
            </a:endParaRPr>
          </a:p>
          <a:p>
            <a:pPr marL="777875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404040"/>
                </a:solidFill>
                <a:latin typeface="Times New Roman"/>
                <a:cs typeface="Times New Roman"/>
              </a:rPr>
              <a:t>Outreach</a:t>
            </a:r>
            <a:r>
              <a:rPr sz="2800" b="1" spc="-1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800" b="1" spc="-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404040"/>
                </a:solidFill>
                <a:latin typeface="Times New Roman"/>
                <a:cs typeface="Times New Roman"/>
              </a:rPr>
              <a:t>Response</a:t>
            </a:r>
            <a:r>
              <a:rPr sz="2800" b="1" spc="-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Comparison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5408" y="6558876"/>
            <a:ext cx="2337435" cy="816610"/>
          </a:xfrm>
          <a:custGeom>
            <a:avLst/>
            <a:gdLst/>
            <a:ahLst/>
            <a:cxnLst/>
            <a:rect l="l" t="t" r="r" b="b"/>
            <a:pathLst>
              <a:path w="2337434" h="816609">
                <a:moveTo>
                  <a:pt x="1506283" y="361886"/>
                </a:moveTo>
                <a:lnTo>
                  <a:pt x="1308671" y="312216"/>
                </a:lnTo>
                <a:lnTo>
                  <a:pt x="1143330" y="270662"/>
                </a:lnTo>
                <a:lnTo>
                  <a:pt x="1142339" y="246075"/>
                </a:lnTo>
                <a:lnTo>
                  <a:pt x="1142238" y="243497"/>
                </a:lnTo>
                <a:lnTo>
                  <a:pt x="1134706" y="220103"/>
                </a:lnTo>
                <a:lnTo>
                  <a:pt x="1134630" y="219849"/>
                </a:lnTo>
                <a:lnTo>
                  <a:pt x="1130300" y="216128"/>
                </a:lnTo>
                <a:lnTo>
                  <a:pt x="1113980" y="202095"/>
                </a:lnTo>
                <a:lnTo>
                  <a:pt x="1073759" y="192608"/>
                </a:lnTo>
                <a:lnTo>
                  <a:pt x="1053960" y="197777"/>
                </a:lnTo>
                <a:lnTo>
                  <a:pt x="1037844" y="208191"/>
                </a:lnTo>
                <a:lnTo>
                  <a:pt x="1018882" y="216128"/>
                </a:lnTo>
                <a:lnTo>
                  <a:pt x="990574" y="213893"/>
                </a:lnTo>
                <a:lnTo>
                  <a:pt x="998143" y="146989"/>
                </a:lnTo>
                <a:lnTo>
                  <a:pt x="978217" y="138290"/>
                </a:lnTo>
                <a:lnTo>
                  <a:pt x="957872" y="128358"/>
                </a:lnTo>
                <a:lnTo>
                  <a:pt x="938377" y="120904"/>
                </a:lnTo>
                <a:lnTo>
                  <a:pt x="927442" y="120091"/>
                </a:lnTo>
                <a:lnTo>
                  <a:pt x="921016" y="119621"/>
                </a:lnTo>
                <a:lnTo>
                  <a:pt x="880160" y="120091"/>
                </a:lnTo>
                <a:lnTo>
                  <a:pt x="843699" y="111252"/>
                </a:lnTo>
                <a:lnTo>
                  <a:pt x="808088" y="100520"/>
                </a:lnTo>
                <a:lnTo>
                  <a:pt x="769772" y="95288"/>
                </a:lnTo>
                <a:lnTo>
                  <a:pt x="700214" y="153073"/>
                </a:lnTo>
                <a:lnTo>
                  <a:pt x="709498" y="172605"/>
                </a:lnTo>
                <a:lnTo>
                  <a:pt x="717880" y="192290"/>
                </a:lnTo>
                <a:lnTo>
                  <a:pt x="725373" y="212128"/>
                </a:lnTo>
                <a:lnTo>
                  <a:pt x="731964" y="232143"/>
                </a:lnTo>
                <a:lnTo>
                  <a:pt x="739406" y="251637"/>
                </a:lnTo>
                <a:lnTo>
                  <a:pt x="755218" y="270281"/>
                </a:lnTo>
                <a:lnTo>
                  <a:pt x="769607" y="289864"/>
                </a:lnTo>
                <a:lnTo>
                  <a:pt x="772807" y="312216"/>
                </a:lnTo>
                <a:lnTo>
                  <a:pt x="722185" y="296760"/>
                </a:lnTo>
                <a:lnTo>
                  <a:pt x="686600" y="273697"/>
                </a:lnTo>
                <a:lnTo>
                  <a:pt x="678815" y="265595"/>
                </a:lnTo>
                <a:lnTo>
                  <a:pt x="660082" y="246075"/>
                </a:lnTo>
                <a:lnTo>
                  <a:pt x="658660" y="244297"/>
                </a:lnTo>
                <a:lnTo>
                  <a:pt x="636689" y="216928"/>
                </a:lnTo>
                <a:lnTo>
                  <a:pt x="614362" y="191135"/>
                </a:lnTo>
                <a:lnTo>
                  <a:pt x="591883" y="171691"/>
                </a:lnTo>
                <a:lnTo>
                  <a:pt x="564591" y="158915"/>
                </a:lnTo>
                <a:lnTo>
                  <a:pt x="527799" y="153073"/>
                </a:lnTo>
                <a:lnTo>
                  <a:pt x="489026" y="178447"/>
                </a:lnTo>
                <a:lnTo>
                  <a:pt x="467118" y="196405"/>
                </a:lnTo>
                <a:lnTo>
                  <a:pt x="453999" y="215506"/>
                </a:lnTo>
                <a:lnTo>
                  <a:pt x="441604" y="244297"/>
                </a:lnTo>
                <a:lnTo>
                  <a:pt x="261632" y="188544"/>
                </a:lnTo>
                <a:lnTo>
                  <a:pt x="291261" y="168338"/>
                </a:lnTo>
                <a:lnTo>
                  <a:pt x="329692" y="163715"/>
                </a:lnTo>
                <a:lnTo>
                  <a:pt x="369239" y="160604"/>
                </a:lnTo>
                <a:lnTo>
                  <a:pt x="402272" y="144957"/>
                </a:lnTo>
                <a:lnTo>
                  <a:pt x="349605" y="137896"/>
                </a:lnTo>
                <a:lnTo>
                  <a:pt x="296418" y="133997"/>
                </a:lnTo>
                <a:lnTo>
                  <a:pt x="243014" y="133273"/>
                </a:lnTo>
                <a:lnTo>
                  <a:pt x="189712" y="135712"/>
                </a:lnTo>
                <a:lnTo>
                  <a:pt x="136829" y="141300"/>
                </a:lnTo>
                <a:lnTo>
                  <a:pt x="84683" y="150025"/>
                </a:lnTo>
                <a:lnTo>
                  <a:pt x="49898" y="171323"/>
                </a:lnTo>
                <a:lnTo>
                  <a:pt x="13182" y="199847"/>
                </a:lnTo>
                <a:lnTo>
                  <a:pt x="0" y="220103"/>
                </a:lnTo>
                <a:lnTo>
                  <a:pt x="9499" y="241312"/>
                </a:lnTo>
                <a:lnTo>
                  <a:pt x="40830" y="272681"/>
                </a:lnTo>
                <a:lnTo>
                  <a:pt x="39382" y="282689"/>
                </a:lnTo>
                <a:lnTo>
                  <a:pt x="42913" y="288137"/>
                </a:lnTo>
                <a:lnTo>
                  <a:pt x="49542" y="290931"/>
                </a:lnTo>
                <a:lnTo>
                  <a:pt x="57467" y="292963"/>
                </a:lnTo>
                <a:lnTo>
                  <a:pt x="130060" y="265595"/>
                </a:lnTo>
                <a:lnTo>
                  <a:pt x="160299" y="340601"/>
                </a:lnTo>
                <a:lnTo>
                  <a:pt x="147332" y="353656"/>
                </a:lnTo>
                <a:lnTo>
                  <a:pt x="131381" y="367461"/>
                </a:lnTo>
                <a:lnTo>
                  <a:pt x="120027" y="380136"/>
                </a:lnTo>
                <a:lnTo>
                  <a:pt x="119684" y="380644"/>
                </a:lnTo>
                <a:lnTo>
                  <a:pt x="119608" y="384187"/>
                </a:lnTo>
                <a:lnTo>
                  <a:pt x="119519" y="388721"/>
                </a:lnTo>
                <a:lnTo>
                  <a:pt x="119468" y="391287"/>
                </a:lnTo>
                <a:lnTo>
                  <a:pt x="134239" y="399935"/>
                </a:lnTo>
                <a:lnTo>
                  <a:pt x="158229" y="408012"/>
                </a:lnTo>
                <a:lnTo>
                  <a:pt x="184759" y="416090"/>
                </a:lnTo>
                <a:lnTo>
                  <a:pt x="207187" y="424738"/>
                </a:lnTo>
                <a:lnTo>
                  <a:pt x="224078" y="434949"/>
                </a:lnTo>
                <a:lnTo>
                  <a:pt x="240550" y="445452"/>
                </a:lnTo>
                <a:lnTo>
                  <a:pt x="256603" y="456234"/>
                </a:lnTo>
                <a:lnTo>
                  <a:pt x="272211" y="467309"/>
                </a:lnTo>
                <a:lnTo>
                  <a:pt x="313118" y="484670"/>
                </a:lnTo>
                <a:lnTo>
                  <a:pt x="358432" y="492340"/>
                </a:lnTo>
                <a:lnTo>
                  <a:pt x="404660" y="490448"/>
                </a:lnTo>
                <a:lnTo>
                  <a:pt x="448259" y="479171"/>
                </a:lnTo>
                <a:lnTo>
                  <a:pt x="485711" y="458609"/>
                </a:lnTo>
                <a:lnTo>
                  <a:pt x="513384" y="421970"/>
                </a:lnTo>
                <a:lnTo>
                  <a:pt x="518731" y="412191"/>
                </a:lnTo>
                <a:lnTo>
                  <a:pt x="525208" y="402615"/>
                </a:lnTo>
                <a:lnTo>
                  <a:pt x="530821" y="393319"/>
                </a:lnTo>
                <a:lnTo>
                  <a:pt x="561124" y="395097"/>
                </a:lnTo>
                <a:lnTo>
                  <a:pt x="588302" y="396989"/>
                </a:lnTo>
                <a:lnTo>
                  <a:pt x="612063" y="393738"/>
                </a:lnTo>
                <a:lnTo>
                  <a:pt x="612698" y="393319"/>
                </a:lnTo>
                <a:lnTo>
                  <a:pt x="632155" y="380136"/>
                </a:lnTo>
                <a:lnTo>
                  <a:pt x="653326" y="380136"/>
                </a:lnTo>
                <a:lnTo>
                  <a:pt x="653326" y="427774"/>
                </a:lnTo>
                <a:lnTo>
                  <a:pt x="703211" y="432308"/>
                </a:lnTo>
                <a:lnTo>
                  <a:pt x="745007" y="421436"/>
                </a:lnTo>
                <a:lnTo>
                  <a:pt x="783691" y="404114"/>
                </a:lnTo>
                <a:lnTo>
                  <a:pt x="824217" y="389255"/>
                </a:lnTo>
                <a:lnTo>
                  <a:pt x="834809" y="466293"/>
                </a:lnTo>
                <a:lnTo>
                  <a:pt x="796378" y="468795"/>
                </a:lnTo>
                <a:lnTo>
                  <a:pt x="758291" y="472859"/>
                </a:lnTo>
                <a:lnTo>
                  <a:pt x="720661" y="478447"/>
                </a:lnTo>
                <a:lnTo>
                  <a:pt x="683577" y="485559"/>
                </a:lnTo>
                <a:lnTo>
                  <a:pt x="640422" y="499986"/>
                </a:lnTo>
                <a:lnTo>
                  <a:pt x="595718" y="511746"/>
                </a:lnTo>
                <a:lnTo>
                  <a:pt x="549732" y="520788"/>
                </a:lnTo>
                <a:lnTo>
                  <a:pt x="502742" y="527062"/>
                </a:lnTo>
                <a:lnTo>
                  <a:pt x="455002" y="530542"/>
                </a:lnTo>
                <a:lnTo>
                  <a:pt x="406819" y="531177"/>
                </a:lnTo>
                <a:lnTo>
                  <a:pt x="407352" y="547979"/>
                </a:lnTo>
                <a:lnTo>
                  <a:pt x="407403" y="549579"/>
                </a:lnTo>
                <a:lnTo>
                  <a:pt x="411543" y="565137"/>
                </a:lnTo>
                <a:lnTo>
                  <a:pt x="422770" y="577646"/>
                </a:lnTo>
                <a:lnTo>
                  <a:pt x="444627" y="586930"/>
                </a:lnTo>
                <a:lnTo>
                  <a:pt x="497471" y="581571"/>
                </a:lnTo>
                <a:lnTo>
                  <a:pt x="550075" y="577100"/>
                </a:lnTo>
                <a:lnTo>
                  <a:pt x="603656" y="573430"/>
                </a:lnTo>
                <a:lnTo>
                  <a:pt x="656945" y="570649"/>
                </a:lnTo>
                <a:lnTo>
                  <a:pt x="710311" y="568731"/>
                </a:lnTo>
                <a:lnTo>
                  <a:pt x="762292" y="567690"/>
                </a:lnTo>
                <a:lnTo>
                  <a:pt x="766749" y="564629"/>
                </a:lnTo>
                <a:lnTo>
                  <a:pt x="783920" y="567690"/>
                </a:lnTo>
                <a:lnTo>
                  <a:pt x="834809" y="567690"/>
                </a:lnTo>
                <a:lnTo>
                  <a:pt x="834809" y="576783"/>
                </a:lnTo>
                <a:lnTo>
                  <a:pt x="766749" y="564629"/>
                </a:lnTo>
                <a:lnTo>
                  <a:pt x="755599" y="572312"/>
                </a:lnTo>
                <a:lnTo>
                  <a:pt x="744448" y="580466"/>
                </a:lnTo>
                <a:lnTo>
                  <a:pt x="736511" y="585089"/>
                </a:lnTo>
                <a:lnTo>
                  <a:pt x="736511" y="633552"/>
                </a:lnTo>
                <a:lnTo>
                  <a:pt x="710844" y="646239"/>
                </a:lnTo>
                <a:lnTo>
                  <a:pt x="687730" y="648385"/>
                </a:lnTo>
                <a:lnTo>
                  <a:pt x="645769" y="642683"/>
                </a:lnTo>
                <a:lnTo>
                  <a:pt x="648792" y="642683"/>
                </a:lnTo>
                <a:lnTo>
                  <a:pt x="707263" y="636600"/>
                </a:lnTo>
                <a:lnTo>
                  <a:pt x="736511" y="633552"/>
                </a:lnTo>
                <a:lnTo>
                  <a:pt x="736511" y="585089"/>
                </a:lnTo>
                <a:lnTo>
                  <a:pt x="732726" y="587286"/>
                </a:lnTo>
                <a:lnTo>
                  <a:pt x="719874" y="590981"/>
                </a:lnTo>
                <a:lnTo>
                  <a:pt x="693077" y="597115"/>
                </a:lnTo>
                <a:lnTo>
                  <a:pt x="669442" y="607072"/>
                </a:lnTo>
                <a:lnTo>
                  <a:pt x="649846" y="620395"/>
                </a:lnTo>
                <a:lnTo>
                  <a:pt x="635177" y="636600"/>
                </a:lnTo>
                <a:lnTo>
                  <a:pt x="545947" y="636600"/>
                </a:lnTo>
                <a:lnTo>
                  <a:pt x="525056" y="633793"/>
                </a:lnTo>
                <a:lnTo>
                  <a:pt x="503605" y="630135"/>
                </a:lnTo>
                <a:lnTo>
                  <a:pt x="482142" y="632752"/>
                </a:lnTo>
                <a:lnTo>
                  <a:pt x="461264" y="648766"/>
                </a:lnTo>
                <a:lnTo>
                  <a:pt x="469976" y="658329"/>
                </a:lnTo>
                <a:lnTo>
                  <a:pt x="478840" y="669036"/>
                </a:lnTo>
                <a:lnTo>
                  <a:pt x="547979" y="704697"/>
                </a:lnTo>
                <a:lnTo>
                  <a:pt x="597052" y="718210"/>
                </a:lnTo>
                <a:lnTo>
                  <a:pt x="648436" y="726668"/>
                </a:lnTo>
                <a:lnTo>
                  <a:pt x="701268" y="729919"/>
                </a:lnTo>
                <a:lnTo>
                  <a:pt x="754659" y="727824"/>
                </a:lnTo>
                <a:lnTo>
                  <a:pt x="743991" y="741400"/>
                </a:lnTo>
                <a:lnTo>
                  <a:pt x="732917" y="752792"/>
                </a:lnTo>
                <a:lnTo>
                  <a:pt x="725512" y="763612"/>
                </a:lnTo>
                <a:lnTo>
                  <a:pt x="725919" y="775474"/>
                </a:lnTo>
                <a:lnTo>
                  <a:pt x="753376" y="792734"/>
                </a:lnTo>
                <a:lnTo>
                  <a:pt x="784517" y="807910"/>
                </a:lnTo>
                <a:lnTo>
                  <a:pt x="820775" y="816241"/>
                </a:lnTo>
                <a:lnTo>
                  <a:pt x="863536" y="812977"/>
                </a:lnTo>
                <a:lnTo>
                  <a:pt x="899325" y="766343"/>
                </a:lnTo>
                <a:lnTo>
                  <a:pt x="922883" y="727824"/>
                </a:lnTo>
                <a:lnTo>
                  <a:pt x="928573" y="717689"/>
                </a:lnTo>
                <a:lnTo>
                  <a:pt x="947191" y="685863"/>
                </a:lnTo>
                <a:lnTo>
                  <a:pt x="977061" y="658863"/>
                </a:lnTo>
                <a:lnTo>
                  <a:pt x="996772" y="648385"/>
                </a:lnTo>
                <a:lnTo>
                  <a:pt x="1016330" y="637971"/>
                </a:lnTo>
                <a:lnTo>
                  <a:pt x="1031608" y="633552"/>
                </a:lnTo>
                <a:lnTo>
                  <a:pt x="1063167" y="624433"/>
                </a:lnTo>
                <a:lnTo>
                  <a:pt x="1076667" y="612457"/>
                </a:lnTo>
                <a:lnTo>
                  <a:pt x="1080376" y="595541"/>
                </a:lnTo>
                <a:lnTo>
                  <a:pt x="1080439" y="576783"/>
                </a:lnTo>
                <a:lnTo>
                  <a:pt x="1082167" y="565137"/>
                </a:lnTo>
                <a:lnTo>
                  <a:pt x="1104011" y="530161"/>
                </a:lnTo>
                <a:lnTo>
                  <a:pt x="1144155" y="514477"/>
                </a:lnTo>
                <a:lnTo>
                  <a:pt x="1164310" y="491388"/>
                </a:lnTo>
                <a:lnTo>
                  <a:pt x="1173975" y="464870"/>
                </a:lnTo>
                <a:lnTo>
                  <a:pt x="1182611" y="439039"/>
                </a:lnTo>
                <a:lnTo>
                  <a:pt x="1182370" y="439039"/>
                </a:lnTo>
                <a:lnTo>
                  <a:pt x="1236713" y="418147"/>
                </a:lnTo>
                <a:lnTo>
                  <a:pt x="1288516" y="400405"/>
                </a:lnTo>
                <a:lnTo>
                  <a:pt x="1340497" y="391541"/>
                </a:lnTo>
                <a:lnTo>
                  <a:pt x="1366139" y="388721"/>
                </a:lnTo>
                <a:lnTo>
                  <a:pt x="1391348" y="384187"/>
                </a:lnTo>
                <a:lnTo>
                  <a:pt x="1418031" y="381279"/>
                </a:lnTo>
                <a:lnTo>
                  <a:pt x="1447114" y="380644"/>
                </a:lnTo>
                <a:lnTo>
                  <a:pt x="1450543" y="380136"/>
                </a:lnTo>
                <a:lnTo>
                  <a:pt x="1477060" y="376212"/>
                </a:lnTo>
                <a:lnTo>
                  <a:pt x="1506283" y="361886"/>
                </a:lnTo>
                <a:close/>
              </a:path>
              <a:path w="2337434" h="816609">
                <a:moveTo>
                  <a:pt x="1931250" y="586930"/>
                </a:moveTo>
                <a:lnTo>
                  <a:pt x="1871776" y="578383"/>
                </a:lnTo>
                <a:lnTo>
                  <a:pt x="1819059" y="559587"/>
                </a:lnTo>
                <a:lnTo>
                  <a:pt x="1775929" y="531914"/>
                </a:lnTo>
                <a:lnTo>
                  <a:pt x="1745234" y="496709"/>
                </a:lnTo>
                <a:lnTo>
                  <a:pt x="1627276" y="496709"/>
                </a:lnTo>
                <a:lnTo>
                  <a:pt x="1606664" y="456260"/>
                </a:lnTo>
                <a:lnTo>
                  <a:pt x="1581531" y="433095"/>
                </a:lnTo>
                <a:lnTo>
                  <a:pt x="1545602" y="424014"/>
                </a:lnTo>
                <a:lnTo>
                  <a:pt x="1492681" y="425754"/>
                </a:lnTo>
                <a:lnTo>
                  <a:pt x="1471510" y="430009"/>
                </a:lnTo>
                <a:lnTo>
                  <a:pt x="1450809" y="435152"/>
                </a:lnTo>
                <a:lnTo>
                  <a:pt x="1430616" y="441185"/>
                </a:lnTo>
                <a:lnTo>
                  <a:pt x="1411008" y="448056"/>
                </a:lnTo>
                <a:lnTo>
                  <a:pt x="1427264" y="470039"/>
                </a:lnTo>
                <a:lnTo>
                  <a:pt x="1444663" y="483273"/>
                </a:lnTo>
                <a:lnTo>
                  <a:pt x="1473962" y="493102"/>
                </a:lnTo>
                <a:lnTo>
                  <a:pt x="1525943" y="504812"/>
                </a:lnTo>
                <a:lnTo>
                  <a:pt x="1480578" y="530161"/>
                </a:lnTo>
                <a:lnTo>
                  <a:pt x="1484617" y="535990"/>
                </a:lnTo>
                <a:lnTo>
                  <a:pt x="1489646" y="541401"/>
                </a:lnTo>
                <a:lnTo>
                  <a:pt x="1495704" y="546379"/>
                </a:lnTo>
                <a:lnTo>
                  <a:pt x="1527454" y="560565"/>
                </a:lnTo>
                <a:lnTo>
                  <a:pt x="1514436" y="587438"/>
                </a:lnTo>
                <a:lnTo>
                  <a:pt x="1497025" y="609739"/>
                </a:lnTo>
                <a:lnTo>
                  <a:pt x="1483868" y="631278"/>
                </a:lnTo>
                <a:lnTo>
                  <a:pt x="1483601" y="655853"/>
                </a:lnTo>
                <a:lnTo>
                  <a:pt x="1690789" y="630516"/>
                </a:lnTo>
                <a:lnTo>
                  <a:pt x="1727085" y="688289"/>
                </a:lnTo>
                <a:lnTo>
                  <a:pt x="1775231" y="675398"/>
                </a:lnTo>
                <a:lnTo>
                  <a:pt x="1820240" y="658545"/>
                </a:lnTo>
                <a:lnTo>
                  <a:pt x="1861604" y="638022"/>
                </a:lnTo>
                <a:lnTo>
                  <a:pt x="1898777" y="614057"/>
                </a:lnTo>
                <a:lnTo>
                  <a:pt x="1931250" y="586930"/>
                </a:lnTo>
                <a:close/>
              </a:path>
              <a:path w="2337434" h="816609">
                <a:moveTo>
                  <a:pt x="2337320" y="108978"/>
                </a:moveTo>
                <a:lnTo>
                  <a:pt x="2329751" y="96583"/>
                </a:lnTo>
                <a:lnTo>
                  <a:pt x="2315387" y="88188"/>
                </a:lnTo>
                <a:lnTo>
                  <a:pt x="2279561" y="79552"/>
                </a:lnTo>
                <a:lnTo>
                  <a:pt x="2155837" y="70332"/>
                </a:lnTo>
                <a:lnTo>
                  <a:pt x="2100795" y="63893"/>
                </a:lnTo>
                <a:lnTo>
                  <a:pt x="1998014" y="48666"/>
                </a:lnTo>
                <a:lnTo>
                  <a:pt x="1949361" y="49288"/>
                </a:lnTo>
                <a:lnTo>
                  <a:pt x="1902231" y="57467"/>
                </a:lnTo>
                <a:lnTo>
                  <a:pt x="1858657" y="72986"/>
                </a:lnTo>
                <a:lnTo>
                  <a:pt x="1841766" y="77343"/>
                </a:lnTo>
                <a:lnTo>
                  <a:pt x="1795500" y="76555"/>
                </a:lnTo>
                <a:lnTo>
                  <a:pt x="1770951" y="78054"/>
                </a:lnTo>
                <a:lnTo>
                  <a:pt x="1770951" y="29400"/>
                </a:lnTo>
                <a:lnTo>
                  <a:pt x="1748815" y="24409"/>
                </a:lnTo>
                <a:lnTo>
                  <a:pt x="1731073" y="24409"/>
                </a:lnTo>
                <a:lnTo>
                  <a:pt x="1722551" y="26365"/>
                </a:lnTo>
                <a:lnTo>
                  <a:pt x="1651469" y="100355"/>
                </a:lnTo>
                <a:lnTo>
                  <a:pt x="1554556" y="68084"/>
                </a:lnTo>
                <a:lnTo>
                  <a:pt x="1524825" y="62458"/>
                </a:lnTo>
                <a:lnTo>
                  <a:pt x="1479829" y="61239"/>
                </a:lnTo>
                <a:lnTo>
                  <a:pt x="1451178" y="57251"/>
                </a:lnTo>
                <a:lnTo>
                  <a:pt x="1424000" y="49974"/>
                </a:lnTo>
                <a:lnTo>
                  <a:pt x="1294561" y="0"/>
                </a:lnTo>
                <a:lnTo>
                  <a:pt x="1283335" y="27520"/>
                </a:lnTo>
                <a:lnTo>
                  <a:pt x="1256944" y="46761"/>
                </a:lnTo>
                <a:lnTo>
                  <a:pt x="1226286" y="63157"/>
                </a:lnTo>
                <a:lnTo>
                  <a:pt x="1202309" y="82118"/>
                </a:lnTo>
                <a:lnTo>
                  <a:pt x="1165542" y="73660"/>
                </a:lnTo>
                <a:lnTo>
                  <a:pt x="1127404" y="69977"/>
                </a:lnTo>
                <a:lnTo>
                  <a:pt x="1088898" y="71094"/>
                </a:lnTo>
                <a:lnTo>
                  <a:pt x="1051077" y="77038"/>
                </a:lnTo>
                <a:lnTo>
                  <a:pt x="1099464" y="105422"/>
                </a:lnTo>
                <a:lnTo>
                  <a:pt x="1099464" y="141922"/>
                </a:lnTo>
                <a:lnTo>
                  <a:pt x="1139977" y="157505"/>
                </a:lnTo>
                <a:lnTo>
                  <a:pt x="1184059" y="166725"/>
                </a:lnTo>
                <a:lnTo>
                  <a:pt x="1230083" y="169367"/>
                </a:lnTo>
                <a:lnTo>
                  <a:pt x="1485112" y="151041"/>
                </a:lnTo>
                <a:lnTo>
                  <a:pt x="1497825" y="151345"/>
                </a:lnTo>
                <a:lnTo>
                  <a:pt x="1509687" y="153454"/>
                </a:lnTo>
                <a:lnTo>
                  <a:pt x="1518716" y="159169"/>
                </a:lnTo>
                <a:lnTo>
                  <a:pt x="1522920" y="170307"/>
                </a:lnTo>
                <a:lnTo>
                  <a:pt x="1429156" y="196659"/>
                </a:lnTo>
                <a:lnTo>
                  <a:pt x="1403756" y="198602"/>
                </a:lnTo>
                <a:lnTo>
                  <a:pt x="1345577" y="196799"/>
                </a:lnTo>
                <a:lnTo>
                  <a:pt x="1314221" y="202742"/>
                </a:lnTo>
                <a:lnTo>
                  <a:pt x="1354404" y="218833"/>
                </a:lnTo>
                <a:lnTo>
                  <a:pt x="1397228" y="230962"/>
                </a:lnTo>
                <a:lnTo>
                  <a:pt x="1442034" y="238988"/>
                </a:lnTo>
                <a:lnTo>
                  <a:pt x="1488186" y="242798"/>
                </a:lnTo>
                <a:lnTo>
                  <a:pt x="1535023" y="242277"/>
                </a:lnTo>
                <a:lnTo>
                  <a:pt x="1584604" y="239255"/>
                </a:lnTo>
                <a:lnTo>
                  <a:pt x="1634159" y="239814"/>
                </a:lnTo>
                <a:lnTo>
                  <a:pt x="1683270" y="243903"/>
                </a:lnTo>
                <a:lnTo>
                  <a:pt x="1731530" y="251498"/>
                </a:lnTo>
                <a:lnTo>
                  <a:pt x="1822297" y="272415"/>
                </a:lnTo>
                <a:lnTo>
                  <a:pt x="1867636" y="274459"/>
                </a:lnTo>
                <a:lnTo>
                  <a:pt x="1912277" y="268770"/>
                </a:lnTo>
                <a:lnTo>
                  <a:pt x="1977758" y="247853"/>
                </a:lnTo>
                <a:lnTo>
                  <a:pt x="2003844" y="245313"/>
                </a:lnTo>
                <a:lnTo>
                  <a:pt x="2054974" y="245186"/>
                </a:lnTo>
                <a:lnTo>
                  <a:pt x="2102624" y="234988"/>
                </a:lnTo>
                <a:lnTo>
                  <a:pt x="2143607" y="215760"/>
                </a:lnTo>
                <a:lnTo>
                  <a:pt x="2186419" y="180009"/>
                </a:lnTo>
                <a:lnTo>
                  <a:pt x="2302535" y="140957"/>
                </a:lnTo>
                <a:lnTo>
                  <a:pt x="2322957" y="132791"/>
                </a:lnTo>
                <a:lnTo>
                  <a:pt x="2335809" y="122123"/>
                </a:lnTo>
                <a:lnTo>
                  <a:pt x="2337320" y="10897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26984" y="6604111"/>
            <a:ext cx="201930" cy="42545"/>
          </a:xfrm>
          <a:custGeom>
            <a:avLst/>
            <a:gdLst/>
            <a:ahLst/>
            <a:cxnLst/>
            <a:rect l="l" t="t" r="r" b="b"/>
            <a:pathLst>
              <a:path w="201929" h="42545">
                <a:moveTo>
                  <a:pt x="113567" y="0"/>
                </a:moveTo>
                <a:lnTo>
                  <a:pt x="72805" y="5274"/>
                </a:lnTo>
                <a:lnTo>
                  <a:pt x="33602" y="12544"/>
                </a:lnTo>
                <a:lnTo>
                  <a:pt x="19943" y="13716"/>
                </a:lnTo>
                <a:lnTo>
                  <a:pt x="7136" y="18119"/>
                </a:lnTo>
                <a:lnTo>
                  <a:pt x="0" y="27084"/>
                </a:lnTo>
                <a:lnTo>
                  <a:pt x="3355" y="41941"/>
                </a:lnTo>
                <a:lnTo>
                  <a:pt x="53859" y="41992"/>
                </a:lnTo>
                <a:lnTo>
                  <a:pt x="103973" y="38614"/>
                </a:lnTo>
                <a:lnTo>
                  <a:pt x="153307" y="31831"/>
                </a:lnTo>
                <a:lnTo>
                  <a:pt x="201472" y="21667"/>
                </a:lnTo>
                <a:lnTo>
                  <a:pt x="156314" y="3278"/>
                </a:lnTo>
                <a:lnTo>
                  <a:pt x="1135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8722" y="7321164"/>
            <a:ext cx="11536724" cy="54804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57647" y="9324199"/>
            <a:ext cx="1501775" cy="473709"/>
          </a:xfrm>
          <a:custGeom>
            <a:avLst/>
            <a:gdLst/>
            <a:ahLst/>
            <a:cxnLst/>
            <a:rect l="l" t="t" r="r" b="b"/>
            <a:pathLst>
              <a:path w="1501775" h="473709">
                <a:moveTo>
                  <a:pt x="1031077" y="403238"/>
                </a:moveTo>
                <a:lnTo>
                  <a:pt x="345208" y="403238"/>
                </a:lnTo>
                <a:lnTo>
                  <a:pt x="397315" y="406644"/>
                </a:lnTo>
                <a:lnTo>
                  <a:pt x="448173" y="414971"/>
                </a:lnTo>
                <a:lnTo>
                  <a:pt x="496979" y="428126"/>
                </a:lnTo>
                <a:lnTo>
                  <a:pt x="542930" y="446020"/>
                </a:lnTo>
                <a:lnTo>
                  <a:pt x="588333" y="459082"/>
                </a:lnTo>
                <a:lnTo>
                  <a:pt x="635283" y="467936"/>
                </a:lnTo>
                <a:lnTo>
                  <a:pt x="683163" y="472603"/>
                </a:lnTo>
                <a:lnTo>
                  <a:pt x="731358" y="473104"/>
                </a:lnTo>
                <a:lnTo>
                  <a:pt x="779252" y="469458"/>
                </a:lnTo>
                <a:lnTo>
                  <a:pt x="826228" y="461688"/>
                </a:lnTo>
                <a:lnTo>
                  <a:pt x="871671" y="449813"/>
                </a:lnTo>
                <a:lnTo>
                  <a:pt x="914966" y="433855"/>
                </a:lnTo>
                <a:lnTo>
                  <a:pt x="928559" y="427702"/>
                </a:lnTo>
                <a:lnTo>
                  <a:pt x="942991" y="422578"/>
                </a:lnTo>
                <a:lnTo>
                  <a:pt x="958156" y="418531"/>
                </a:lnTo>
                <a:lnTo>
                  <a:pt x="973947" y="415609"/>
                </a:lnTo>
                <a:lnTo>
                  <a:pt x="1020660" y="405634"/>
                </a:lnTo>
                <a:lnTo>
                  <a:pt x="1031077" y="403238"/>
                </a:lnTo>
                <a:close/>
              </a:path>
              <a:path w="1501775" h="473709">
                <a:moveTo>
                  <a:pt x="376838" y="141598"/>
                </a:moveTo>
                <a:lnTo>
                  <a:pt x="190200" y="141598"/>
                </a:lnTo>
                <a:lnTo>
                  <a:pt x="235140" y="146516"/>
                </a:lnTo>
                <a:lnTo>
                  <a:pt x="278270" y="157120"/>
                </a:lnTo>
                <a:lnTo>
                  <a:pt x="287344" y="165230"/>
                </a:lnTo>
                <a:lnTo>
                  <a:pt x="291881" y="170298"/>
                </a:lnTo>
                <a:lnTo>
                  <a:pt x="263147" y="198681"/>
                </a:lnTo>
                <a:lnTo>
                  <a:pt x="269338" y="207218"/>
                </a:lnTo>
                <a:lnTo>
                  <a:pt x="282051" y="211479"/>
                </a:lnTo>
                <a:lnTo>
                  <a:pt x="292496" y="215930"/>
                </a:lnTo>
                <a:lnTo>
                  <a:pt x="291881" y="225037"/>
                </a:lnTo>
                <a:lnTo>
                  <a:pt x="65030" y="254434"/>
                </a:lnTo>
                <a:lnTo>
                  <a:pt x="65030" y="260516"/>
                </a:lnTo>
                <a:lnTo>
                  <a:pt x="205678" y="267612"/>
                </a:lnTo>
                <a:lnTo>
                  <a:pt x="232900" y="284496"/>
                </a:lnTo>
                <a:lnTo>
                  <a:pt x="280539" y="312942"/>
                </a:lnTo>
                <a:lnTo>
                  <a:pt x="300955" y="326405"/>
                </a:lnTo>
                <a:lnTo>
                  <a:pt x="313555" y="337166"/>
                </a:lnTo>
                <a:lnTo>
                  <a:pt x="318829" y="349899"/>
                </a:lnTo>
                <a:lnTo>
                  <a:pt x="316594" y="363028"/>
                </a:lnTo>
                <a:lnTo>
                  <a:pt x="306664" y="374977"/>
                </a:lnTo>
                <a:lnTo>
                  <a:pt x="300703" y="379708"/>
                </a:lnTo>
                <a:lnTo>
                  <a:pt x="292990" y="383171"/>
                </a:lnTo>
                <a:lnTo>
                  <a:pt x="284320" y="385199"/>
                </a:lnTo>
                <a:lnTo>
                  <a:pt x="266621" y="391597"/>
                </a:lnTo>
                <a:lnTo>
                  <a:pt x="247078" y="397616"/>
                </a:lnTo>
                <a:lnTo>
                  <a:pt x="199629" y="411554"/>
                </a:lnTo>
                <a:lnTo>
                  <a:pt x="209833" y="411934"/>
                </a:lnTo>
                <a:lnTo>
                  <a:pt x="230257" y="411934"/>
                </a:lnTo>
                <a:lnTo>
                  <a:pt x="240462" y="411554"/>
                </a:lnTo>
                <a:lnTo>
                  <a:pt x="292656" y="404845"/>
                </a:lnTo>
                <a:lnTo>
                  <a:pt x="345208" y="403238"/>
                </a:lnTo>
                <a:lnTo>
                  <a:pt x="1031077" y="403238"/>
                </a:lnTo>
                <a:lnTo>
                  <a:pt x="1067023" y="394970"/>
                </a:lnTo>
                <a:lnTo>
                  <a:pt x="1113016" y="383617"/>
                </a:lnTo>
                <a:lnTo>
                  <a:pt x="1158622" y="371575"/>
                </a:lnTo>
                <a:lnTo>
                  <a:pt x="1203823" y="358843"/>
                </a:lnTo>
                <a:lnTo>
                  <a:pt x="1252980" y="348844"/>
                </a:lnTo>
                <a:lnTo>
                  <a:pt x="1299905" y="335273"/>
                </a:lnTo>
                <a:lnTo>
                  <a:pt x="1344180" y="318287"/>
                </a:lnTo>
                <a:lnTo>
                  <a:pt x="1385389" y="298046"/>
                </a:lnTo>
                <a:lnTo>
                  <a:pt x="1423113" y="274707"/>
                </a:lnTo>
                <a:lnTo>
                  <a:pt x="1464135" y="243410"/>
                </a:lnTo>
                <a:lnTo>
                  <a:pt x="1501754" y="212873"/>
                </a:lnTo>
                <a:lnTo>
                  <a:pt x="1485875" y="164216"/>
                </a:lnTo>
                <a:lnTo>
                  <a:pt x="415893" y="164216"/>
                </a:lnTo>
                <a:lnTo>
                  <a:pt x="381180" y="147506"/>
                </a:lnTo>
                <a:lnTo>
                  <a:pt x="376838" y="141598"/>
                </a:lnTo>
                <a:close/>
              </a:path>
              <a:path w="1501775" h="473709">
                <a:moveTo>
                  <a:pt x="550492" y="64875"/>
                </a:moveTo>
                <a:lnTo>
                  <a:pt x="550492" y="76026"/>
                </a:lnTo>
                <a:lnTo>
                  <a:pt x="536881" y="81094"/>
                </a:lnTo>
                <a:lnTo>
                  <a:pt x="536881" y="86162"/>
                </a:lnTo>
                <a:lnTo>
                  <a:pt x="536025" y="107450"/>
                </a:lnTo>
                <a:lnTo>
                  <a:pt x="535912" y="110253"/>
                </a:lnTo>
                <a:lnTo>
                  <a:pt x="529130" y="123795"/>
                </a:lnTo>
                <a:lnTo>
                  <a:pt x="510722" y="132206"/>
                </a:lnTo>
                <a:lnTo>
                  <a:pt x="474875" y="140901"/>
                </a:lnTo>
                <a:lnTo>
                  <a:pt x="459335" y="145792"/>
                </a:lnTo>
                <a:lnTo>
                  <a:pt x="444297" y="151323"/>
                </a:lnTo>
                <a:lnTo>
                  <a:pt x="429802" y="157473"/>
                </a:lnTo>
                <a:lnTo>
                  <a:pt x="415893" y="164216"/>
                </a:lnTo>
                <a:lnTo>
                  <a:pt x="1485875" y="164216"/>
                </a:lnTo>
                <a:lnTo>
                  <a:pt x="1453294" y="139096"/>
                </a:lnTo>
                <a:lnTo>
                  <a:pt x="1397302" y="123384"/>
                </a:lnTo>
                <a:lnTo>
                  <a:pt x="1368668" y="116573"/>
                </a:lnTo>
                <a:lnTo>
                  <a:pt x="1352955" y="107450"/>
                </a:lnTo>
                <a:lnTo>
                  <a:pt x="642744" y="107450"/>
                </a:lnTo>
                <a:lnTo>
                  <a:pt x="550492" y="64875"/>
                </a:lnTo>
                <a:close/>
              </a:path>
              <a:path w="1501775" h="473709">
                <a:moveTo>
                  <a:pt x="41967" y="134312"/>
                </a:moveTo>
                <a:lnTo>
                  <a:pt x="16872" y="137829"/>
                </a:lnTo>
                <a:lnTo>
                  <a:pt x="0" y="157120"/>
                </a:lnTo>
                <a:lnTo>
                  <a:pt x="25194" y="156649"/>
                </a:lnTo>
                <a:lnTo>
                  <a:pt x="50275" y="155125"/>
                </a:lnTo>
                <a:lnTo>
                  <a:pt x="75172" y="152570"/>
                </a:lnTo>
                <a:lnTo>
                  <a:pt x="144682" y="142414"/>
                </a:lnTo>
                <a:lnTo>
                  <a:pt x="190200" y="141598"/>
                </a:lnTo>
                <a:lnTo>
                  <a:pt x="376838" y="141598"/>
                </a:lnTo>
                <a:lnTo>
                  <a:pt x="371693" y="134597"/>
                </a:lnTo>
                <a:lnTo>
                  <a:pt x="67630" y="134597"/>
                </a:lnTo>
                <a:lnTo>
                  <a:pt x="41967" y="134312"/>
                </a:lnTo>
                <a:close/>
              </a:path>
              <a:path w="1501775" h="473709">
                <a:moveTo>
                  <a:pt x="115316" y="63861"/>
                </a:moveTo>
                <a:lnTo>
                  <a:pt x="81571" y="65350"/>
                </a:lnTo>
                <a:lnTo>
                  <a:pt x="57468" y="96299"/>
                </a:lnTo>
                <a:lnTo>
                  <a:pt x="64298" y="103617"/>
                </a:lnTo>
                <a:lnTo>
                  <a:pt x="78074" y="108463"/>
                </a:lnTo>
                <a:lnTo>
                  <a:pt x="88731" y="114831"/>
                </a:lnTo>
                <a:lnTo>
                  <a:pt x="86203" y="126710"/>
                </a:lnTo>
                <a:lnTo>
                  <a:pt x="67630" y="134597"/>
                </a:lnTo>
                <a:lnTo>
                  <a:pt x="371693" y="134597"/>
                </a:lnTo>
                <a:lnTo>
                  <a:pt x="366175" y="127090"/>
                </a:lnTo>
                <a:lnTo>
                  <a:pt x="365358" y="110253"/>
                </a:lnTo>
                <a:lnTo>
                  <a:pt x="365234" y="103617"/>
                </a:lnTo>
                <a:lnTo>
                  <a:pt x="372035" y="80080"/>
                </a:lnTo>
                <a:lnTo>
                  <a:pt x="366361" y="77039"/>
                </a:lnTo>
                <a:lnTo>
                  <a:pt x="184505" y="77039"/>
                </a:lnTo>
                <a:lnTo>
                  <a:pt x="151895" y="73777"/>
                </a:lnTo>
                <a:lnTo>
                  <a:pt x="115316" y="63861"/>
                </a:lnTo>
                <a:close/>
              </a:path>
              <a:path w="1501775" h="473709">
                <a:moveTo>
                  <a:pt x="720819" y="52711"/>
                </a:moveTo>
                <a:lnTo>
                  <a:pt x="687382" y="68771"/>
                </a:lnTo>
                <a:lnTo>
                  <a:pt x="642744" y="107450"/>
                </a:lnTo>
                <a:lnTo>
                  <a:pt x="1352955" y="107450"/>
                </a:lnTo>
                <a:lnTo>
                  <a:pt x="1346763" y="103854"/>
                </a:lnTo>
                <a:lnTo>
                  <a:pt x="1338610" y="84769"/>
                </a:lnTo>
                <a:lnTo>
                  <a:pt x="1334101" y="77039"/>
                </a:lnTo>
                <a:lnTo>
                  <a:pt x="818176" y="77039"/>
                </a:lnTo>
                <a:lnTo>
                  <a:pt x="759077" y="56417"/>
                </a:lnTo>
                <a:lnTo>
                  <a:pt x="720819" y="52711"/>
                </a:lnTo>
                <a:close/>
              </a:path>
              <a:path w="1501775" h="473709">
                <a:moveTo>
                  <a:pt x="257097" y="0"/>
                </a:moveTo>
                <a:lnTo>
                  <a:pt x="184505" y="77039"/>
                </a:lnTo>
                <a:lnTo>
                  <a:pt x="366361" y="77039"/>
                </a:lnTo>
                <a:lnTo>
                  <a:pt x="323451" y="54231"/>
                </a:lnTo>
                <a:lnTo>
                  <a:pt x="300365" y="41592"/>
                </a:lnTo>
                <a:lnTo>
                  <a:pt x="278270" y="28383"/>
                </a:lnTo>
                <a:lnTo>
                  <a:pt x="271738" y="21738"/>
                </a:lnTo>
                <a:lnTo>
                  <a:pt x="266094" y="14856"/>
                </a:lnTo>
                <a:lnTo>
                  <a:pt x="261127" y="7499"/>
                </a:lnTo>
                <a:lnTo>
                  <a:pt x="257097" y="0"/>
                </a:lnTo>
                <a:close/>
              </a:path>
              <a:path w="1501775" h="473709">
                <a:moveTo>
                  <a:pt x="859009" y="54738"/>
                </a:moveTo>
                <a:lnTo>
                  <a:pt x="818176" y="77039"/>
                </a:lnTo>
                <a:lnTo>
                  <a:pt x="1334101" y="77039"/>
                </a:lnTo>
                <a:lnTo>
                  <a:pt x="1330552" y="70957"/>
                </a:lnTo>
                <a:lnTo>
                  <a:pt x="928577" y="70957"/>
                </a:lnTo>
                <a:lnTo>
                  <a:pt x="911965" y="69278"/>
                </a:lnTo>
                <a:lnTo>
                  <a:pt x="894360" y="65129"/>
                </a:lnTo>
                <a:lnTo>
                  <a:pt x="859009" y="54738"/>
                </a:lnTo>
                <a:close/>
              </a:path>
              <a:path w="1501775" h="473709">
                <a:moveTo>
                  <a:pt x="1063175" y="47643"/>
                </a:moveTo>
                <a:lnTo>
                  <a:pt x="1028781" y="51440"/>
                </a:lnTo>
                <a:lnTo>
                  <a:pt x="994836" y="56607"/>
                </a:lnTo>
                <a:lnTo>
                  <a:pt x="961411" y="63121"/>
                </a:lnTo>
                <a:lnTo>
                  <a:pt x="928577" y="70957"/>
                </a:lnTo>
                <a:lnTo>
                  <a:pt x="1330552" y="70957"/>
                </a:lnTo>
                <a:lnTo>
                  <a:pt x="1328473" y="67394"/>
                </a:lnTo>
                <a:lnTo>
                  <a:pt x="1300729" y="59838"/>
                </a:lnTo>
                <a:lnTo>
                  <a:pt x="1297907" y="56607"/>
                </a:lnTo>
                <a:lnTo>
                  <a:pt x="1290566" y="47928"/>
                </a:lnTo>
                <a:lnTo>
                  <a:pt x="1066696" y="47928"/>
                </a:lnTo>
                <a:lnTo>
                  <a:pt x="1063175" y="47643"/>
                </a:lnTo>
                <a:close/>
              </a:path>
              <a:path w="1501775" h="473709">
                <a:moveTo>
                  <a:pt x="1143329" y="0"/>
                </a:moveTo>
                <a:lnTo>
                  <a:pt x="1119226" y="1314"/>
                </a:lnTo>
                <a:lnTo>
                  <a:pt x="1105899" y="12037"/>
                </a:lnTo>
                <a:lnTo>
                  <a:pt x="1096541" y="26371"/>
                </a:lnTo>
                <a:lnTo>
                  <a:pt x="1084348" y="38519"/>
                </a:lnTo>
                <a:lnTo>
                  <a:pt x="1073171" y="45077"/>
                </a:lnTo>
                <a:lnTo>
                  <a:pt x="1068658" y="47643"/>
                </a:lnTo>
                <a:lnTo>
                  <a:pt x="1066696" y="47928"/>
                </a:lnTo>
                <a:lnTo>
                  <a:pt x="1290566" y="47928"/>
                </a:lnTo>
                <a:lnTo>
                  <a:pt x="1286293" y="42875"/>
                </a:lnTo>
                <a:lnTo>
                  <a:pt x="1264854" y="39422"/>
                </a:lnTo>
                <a:lnTo>
                  <a:pt x="1237236" y="39422"/>
                </a:lnTo>
                <a:lnTo>
                  <a:pt x="1214409" y="34465"/>
                </a:lnTo>
                <a:lnTo>
                  <a:pt x="1198624" y="24102"/>
                </a:lnTo>
                <a:lnTo>
                  <a:pt x="1181421" y="14856"/>
                </a:lnTo>
                <a:lnTo>
                  <a:pt x="1162943" y="6798"/>
                </a:lnTo>
                <a:lnTo>
                  <a:pt x="1143329" y="0"/>
                </a:lnTo>
                <a:close/>
              </a:path>
              <a:path w="1501775" h="473709">
                <a:moveTo>
                  <a:pt x="1263182" y="39153"/>
                </a:moveTo>
                <a:lnTo>
                  <a:pt x="1237236" y="39422"/>
                </a:lnTo>
                <a:lnTo>
                  <a:pt x="1264854" y="39422"/>
                </a:lnTo>
                <a:lnTo>
                  <a:pt x="1263182" y="3915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972" y="842772"/>
            <a:ext cx="17597755" cy="0"/>
          </a:xfrm>
          <a:custGeom>
            <a:avLst/>
            <a:gdLst/>
            <a:ahLst/>
            <a:cxnLst/>
            <a:rect l="l" t="t" r="r" b="b"/>
            <a:pathLst>
              <a:path w="17597755">
                <a:moveTo>
                  <a:pt x="0" y="0"/>
                </a:moveTo>
                <a:lnTo>
                  <a:pt x="17597399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>
                <a:solidFill>
                  <a:srgbClr val="0D0D0D"/>
                </a:solidFill>
              </a:rPr>
              <a:t>KEY</a:t>
            </a:r>
            <a:r>
              <a:rPr spc="-30" dirty="0">
                <a:solidFill>
                  <a:srgbClr val="0D0D0D"/>
                </a:solidFill>
              </a:rPr>
              <a:t> </a:t>
            </a:r>
            <a:r>
              <a:rPr spc="-200" dirty="0"/>
              <a:t>INSIGHT</a:t>
            </a:r>
            <a:r>
              <a:rPr spc="-35" dirty="0"/>
              <a:t> </a:t>
            </a:r>
            <a:r>
              <a:rPr spc="-260" dirty="0"/>
              <a:t>&amp;</a:t>
            </a:r>
            <a:r>
              <a:rPr spc="-10" dirty="0"/>
              <a:t> </a:t>
            </a:r>
            <a:r>
              <a:rPr spc="-150" dirty="0"/>
              <a:t>FINDINGS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43685" y="7275703"/>
            <a:ext cx="4006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5" dirty="0">
                <a:solidFill>
                  <a:srgbClr val="404040"/>
                </a:solidFill>
                <a:latin typeface="Arial"/>
                <a:cs typeface="Arial"/>
              </a:rPr>
              <a:t>RECOMMENDATION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98372" y="2811017"/>
            <a:ext cx="17597755" cy="4179570"/>
            <a:chOff x="898372" y="2811017"/>
            <a:chExt cx="17597755" cy="4179570"/>
          </a:xfrm>
        </p:grpSpPr>
        <p:sp>
          <p:nvSpPr>
            <p:cNvPr id="10" name="object 10"/>
            <p:cNvSpPr/>
            <p:nvPr/>
          </p:nvSpPr>
          <p:spPr>
            <a:xfrm>
              <a:off x="898372" y="6986904"/>
              <a:ext cx="17597755" cy="0"/>
            </a:xfrm>
            <a:custGeom>
              <a:avLst/>
              <a:gdLst/>
              <a:ahLst/>
              <a:cxnLst/>
              <a:rect l="l" t="t" r="r" b="b"/>
              <a:pathLst>
                <a:path w="17597755">
                  <a:moveTo>
                    <a:pt x="0" y="0"/>
                  </a:moveTo>
                  <a:lnTo>
                    <a:pt x="17597399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2146" y="2811017"/>
              <a:ext cx="7639177" cy="4131437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0113136" y="2807716"/>
            <a:ext cx="8255" cy="3846195"/>
          </a:xfrm>
          <a:custGeom>
            <a:avLst/>
            <a:gdLst/>
            <a:ahLst/>
            <a:cxnLst/>
            <a:rect l="l" t="t" r="r" b="b"/>
            <a:pathLst>
              <a:path w="8254" h="3846195">
                <a:moveTo>
                  <a:pt x="8001" y="0"/>
                </a:moveTo>
                <a:lnTo>
                  <a:pt x="0" y="3845941"/>
                </a:lnTo>
              </a:path>
            </a:pathLst>
          </a:custGeom>
          <a:ln w="634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9060" y="8190991"/>
            <a:ext cx="851725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695" indent="177165">
              <a:lnSpc>
                <a:spcPct val="100000"/>
              </a:lnSpc>
              <a:spcBef>
                <a:spcPts val="100"/>
              </a:spcBef>
              <a:buFont typeface="Times New Roman"/>
              <a:buChar char="-"/>
              <a:tabLst>
                <a:tab pos="189865" algn="l"/>
              </a:tabLst>
            </a:pPr>
            <a:r>
              <a:rPr sz="2400" b="1" dirty="0">
                <a:latin typeface="Times New Roman"/>
                <a:cs typeface="Times New Roman"/>
              </a:rPr>
              <a:t>Replicate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strategies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from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top-</a:t>
            </a:r>
            <a:r>
              <a:rPr sz="2400" b="1" dirty="0">
                <a:latin typeface="Times New Roman"/>
                <a:cs typeface="Times New Roman"/>
              </a:rPr>
              <a:t>performing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campaigns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(IANF23, </a:t>
            </a:r>
            <a:r>
              <a:rPr sz="2400" b="1" spc="-25" dirty="0">
                <a:latin typeface="Times New Roman"/>
                <a:cs typeface="Times New Roman"/>
              </a:rPr>
              <a:t>FA24SIC)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across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underperforming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ones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includes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messaging, </a:t>
            </a:r>
            <a:r>
              <a:rPr sz="2400" dirty="0">
                <a:latin typeface="Times New Roman"/>
                <a:cs typeface="Times New Roman"/>
              </a:rPr>
              <a:t>timing,</a:t>
            </a:r>
            <a:r>
              <a:rPr sz="2400" spc="-10" dirty="0">
                <a:latin typeface="Times New Roman"/>
                <a:cs typeface="Times New Roman"/>
              </a:rPr>
              <a:t> follow-</a:t>
            </a:r>
            <a:r>
              <a:rPr sz="2400" dirty="0">
                <a:latin typeface="Times New Roman"/>
                <a:cs typeface="Times New Roman"/>
              </a:rPr>
              <a:t>up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cadence,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escalation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handling.</a:t>
            </a:r>
            <a:endParaRPr sz="2400">
              <a:latin typeface="Times New Roman"/>
              <a:cs typeface="Times New Roman"/>
            </a:endParaRPr>
          </a:p>
          <a:p>
            <a:pPr marL="12700" marR="5080" indent="177165">
              <a:lnSpc>
                <a:spcPct val="100000"/>
              </a:lnSpc>
              <a:buChar char="-"/>
              <a:tabLst>
                <a:tab pos="189865" algn="l"/>
              </a:tabLst>
            </a:pPr>
            <a:r>
              <a:rPr sz="2400" dirty="0">
                <a:latin typeface="Times New Roman"/>
                <a:cs typeface="Times New Roman"/>
              </a:rPr>
              <a:t>Introduce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follow-</a:t>
            </a:r>
            <a:r>
              <a:rPr sz="2400" dirty="0">
                <a:latin typeface="Times New Roman"/>
                <a:cs typeface="Times New Roman"/>
              </a:rPr>
              <a:t>ups,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next-step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communication,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earlier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escalation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campaigns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high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interest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but </a:t>
            </a: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conversion.</a:t>
            </a:r>
            <a:endParaRPr sz="2400">
              <a:latin typeface="Times New Roman"/>
              <a:cs typeface="Times New Roman"/>
            </a:endParaRPr>
          </a:p>
          <a:p>
            <a:pPr marL="12700" marR="515620" indent="177165">
              <a:lnSpc>
                <a:spcPct val="100000"/>
              </a:lnSpc>
              <a:buChar char="-"/>
              <a:tabLst>
                <a:tab pos="189865" algn="l"/>
              </a:tabLst>
            </a:pPr>
            <a:r>
              <a:rPr sz="2400" dirty="0">
                <a:latin typeface="Times New Roman"/>
                <a:cs typeface="Times New Roman"/>
              </a:rPr>
              <a:t>Shift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portion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outreach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away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-10" dirty="0">
                <a:latin typeface="Times New Roman"/>
                <a:cs typeface="Times New Roman"/>
              </a:rPr>
              <a:t>low-conversion </a:t>
            </a:r>
            <a:r>
              <a:rPr sz="2400" dirty="0">
                <a:latin typeface="Times New Roman"/>
                <a:cs typeface="Times New Roman"/>
              </a:rPr>
              <a:t>campaigns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toward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those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efficiency,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testing </a:t>
            </a:r>
            <a:r>
              <a:rPr sz="2400" dirty="0">
                <a:latin typeface="Times New Roman"/>
                <a:cs typeface="Times New Roman"/>
              </a:rPr>
              <a:t>improvements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weaker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campaigns.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21138" y="7823072"/>
            <a:ext cx="0" cy="3242310"/>
          </a:xfrm>
          <a:custGeom>
            <a:avLst/>
            <a:gdLst/>
            <a:ahLst/>
            <a:cxnLst/>
            <a:rect l="l" t="t" r="r" b="b"/>
            <a:pathLst>
              <a:path h="3242309">
                <a:moveTo>
                  <a:pt x="0" y="0"/>
                </a:moveTo>
                <a:lnTo>
                  <a:pt x="0" y="3242056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904981" y="7273543"/>
            <a:ext cx="3666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15" dirty="0">
                <a:solidFill>
                  <a:srgbClr val="404040"/>
                </a:solidFill>
                <a:latin typeface="Arial"/>
                <a:cs typeface="Arial"/>
              </a:rPr>
              <a:t>SUCCESS</a:t>
            </a:r>
            <a:r>
              <a:rPr sz="36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-265" dirty="0">
                <a:solidFill>
                  <a:srgbClr val="404040"/>
                </a:solidFill>
                <a:latin typeface="Arial"/>
                <a:cs typeface="Arial"/>
              </a:rPr>
              <a:t>METRIC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7238" y="2415920"/>
            <a:ext cx="8571738" cy="450354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44372" y="2531439"/>
            <a:ext cx="3896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Outreach</a:t>
            </a:r>
            <a:r>
              <a:rPr sz="2400" b="1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b="1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application</a:t>
            </a:r>
            <a:r>
              <a:rPr sz="2400" b="1" spc="-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ratio.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4890" y="954988"/>
            <a:ext cx="1792732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AANF23,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FA24SIC,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outreach-</a:t>
            </a:r>
            <a:r>
              <a:rPr sz="2400" b="1" dirty="0">
                <a:latin typeface="Times New Roman"/>
                <a:cs typeface="Times New Roman"/>
              </a:rPr>
              <a:t>to-application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ratio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(22–26%)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meaning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consistently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turn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outreach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volume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into </a:t>
            </a:r>
            <a:r>
              <a:rPr sz="2400" dirty="0">
                <a:latin typeface="Times New Roman"/>
                <a:cs typeface="Times New Roman"/>
              </a:rPr>
              <a:t>applications.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FA24SIC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IANF23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appear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among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top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campaigns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by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conversion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rate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confirming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strong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performers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 </a:t>
            </a:r>
            <a:r>
              <a:rPr sz="2400" b="1" dirty="0">
                <a:latin typeface="Times New Roman"/>
                <a:cs typeface="Times New Roman"/>
              </a:rPr>
              <a:t>scale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efficiency</a:t>
            </a:r>
            <a:r>
              <a:rPr sz="2400" dirty="0">
                <a:latin typeface="Times New Roman"/>
                <a:cs typeface="Times New Roman"/>
              </a:rPr>
              <a:t>.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Some campaigns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show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moderate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outreach-</a:t>
            </a:r>
            <a:r>
              <a:rPr sz="2400" b="1" spc="-10" dirty="0">
                <a:latin typeface="Times New Roman"/>
                <a:cs typeface="Times New Roman"/>
              </a:rPr>
              <a:t>to-</a:t>
            </a:r>
            <a:r>
              <a:rPr sz="2400" b="1" dirty="0">
                <a:latin typeface="Times New Roman"/>
                <a:cs typeface="Times New Roman"/>
              </a:rPr>
              <a:t>application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ratios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very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low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conversion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rates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indicating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engagement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does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always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translate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final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enrollment.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67821" y="2605785"/>
            <a:ext cx="5808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404040"/>
                </a:solidFill>
                <a:latin typeface="Times New Roman"/>
                <a:cs typeface="Times New Roman"/>
              </a:rPr>
              <a:t>Top</a:t>
            </a:r>
            <a:r>
              <a:rPr sz="2400" b="1" spc="-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outreach</a:t>
            </a:r>
            <a:r>
              <a:rPr sz="2400" b="1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campaigns</a:t>
            </a:r>
            <a:r>
              <a:rPr sz="2400" b="1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by</a:t>
            </a:r>
            <a:r>
              <a:rPr sz="2400" b="1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conversion</a:t>
            </a:r>
            <a:r>
              <a:rPr sz="2400" b="1" spc="-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rates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11661" y="8207120"/>
            <a:ext cx="72688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0"/>
              </a:spcBef>
              <a:buFont typeface="Times New Roman"/>
              <a:buChar char="-"/>
              <a:tabLst>
                <a:tab pos="18986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5-</a:t>
            </a:r>
            <a:r>
              <a:rPr sz="2400" b="1" dirty="0">
                <a:latin typeface="Times New Roman"/>
                <a:cs typeface="Times New Roman"/>
              </a:rPr>
              <a:t>15%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increase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mid-</a:t>
            </a:r>
            <a:r>
              <a:rPr sz="2400" dirty="0">
                <a:latin typeface="Times New Roman"/>
                <a:cs typeface="Times New Roman"/>
              </a:rPr>
              <a:t>tier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campaigns.</a:t>
            </a:r>
            <a:endParaRPr sz="2400">
              <a:latin typeface="Times New Roman"/>
              <a:cs typeface="Times New Roman"/>
            </a:endParaRPr>
          </a:p>
          <a:p>
            <a:pPr marL="189865" indent="-177165">
              <a:lnSpc>
                <a:spcPct val="100000"/>
              </a:lnSpc>
              <a:buFont typeface="Times New Roman"/>
              <a:buChar char="-"/>
              <a:tabLst>
                <a:tab pos="18986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5-</a:t>
            </a:r>
            <a:r>
              <a:rPr sz="2400" b="1" dirty="0">
                <a:latin typeface="Times New Roman"/>
                <a:cs typeface="Times New Roman"/>
              </a:rPr>
              <a:t>10%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increase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conversion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rates.</a:t>
            </a:r>
            <a:endParaRPr sz="2400">
              <a:latin typeface="Times New Roman"/>
              <a:cs typeface="Times New Roman"/>
            </a:endParaRPr>
          </a:p>
          <a:p>
            <a:pPr marL="12700" marR="5080" indent="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10%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reduction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drop-</a:t>
            </a:r>
            <a:r>
              <a:rPr sz="2400" dirty="0">
                <a:latin typeface="Times New Roman"/>
                <a:cs typeface="Times New Roman"/>
              </a:rPr>
              <a:t>off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across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campaigns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with </a:t>
            </a:r>
            <a:r>
              <a:rPr sz="2400" dirty="0">
                <a:latin typeface="Times New Roman"/>
                <a:cs typeface="Times New Roman"/>
              </a:rPr>
              <a:t>historically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low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conversion.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3937" y="2377406"/>
            <a:ext cx="4048125" cy="4052570"/>
            <a:chOff x="4123937" y="2377406"/>
            <a:chExt cx="4048125" cy="40525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3937" y="2377406"/>
              <a:ext cx="4047757" cy="40523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40707" y="2385695"/>
              <a:ext cx="3964940" cy="3977640"/>
            </a:xfrm>
            <a:custGeom>
              <a:avLst/>
              <a:gdLst/>
              <a:ahLst/>
              <a:cxnLst/>
              <a:rect l="l" t="t" r="r" b="b"/>
              <a:pathLst>
                <a:path w="3964940" h="3977640">
                  <a:moveTo>
                    <a:pt x="3303650" y="0"/>
                  </a:moveTo>
                  <a:lnTo>
                    <a:pt x="660653" y="0"/>
                  </a:lnTo>
                  <a:lnTo>
                    <a:pt x="613472" y="1658"/>
                  </a:lnTo>
                  <a:lnTo>
                    <a:pt x="567186" y="6560"/>
                  </a:lnTo>
                  <a:lnTo>
                    <a:pt x="521907" y="14593"/>
                  </a:lnTo>
                  <a:lnTo>
                    <a:pt x="477747" y="25646"/>
                  </a:lnTo>
                  <a:lnTo>
                    <a:pt x="434818" y="39607"/>
                  </a:lnTo>
                  <a:lnTo>
                    <a:pt x="393232" y="56364"/>
                  </a:lnTo>
                  <a:lnTo>
                    <a:pt x="353100" y="75805"/>
                  </a:lnTo>
                  <a:lnTo>
                    <a:pt x="314534" y="97819"/>
                  </a:lnTo>
                  <a:lnTo>
                    <a:pt x="277645" y="122294"/>
                  </a:lnTo>
                  <a:lnTo>
                    <a:pt x="242547" y="149119"/>
                  </a:lnTo>
                  <a:lnTo>
                    <a:pt x="209350" y="178181"/>
                  </a:lnTo>
                  <a:lnTo>
                    <a:pt x="178167" y="209368"/>
                  </a:lnTo>
                  <a:lnTo>
                    <a:pt x="149108" y="242570"/>
                  </a:lnTo>
                  <a:lnTo>
                    <a:pt x="122287" y="277674"/>
                  </a:lnTo>
                  <a:lnTo>
                    <a:pt x="97814" y="314569"/>
                  </a:lnTo>
                  <a:lnTo>
                    <a:pt x="75802" y="353142"/>
                  </a:lnTo>
                  <a:lnTo>
                    <a:pt x="56362" y="393283"/>
                  </a:lnTo>
                  <a:lnTo>
                    <a:pt x="39606" y="434879"/>
                  </a:lnTo>
                  <a:lnTo>
                    <a:pt x="25646" y="477819"/>
                  </a:lnTo>
                  <a:lnTo>
                    <a:pt x="14593" y="521991"/>
                  </a:lnTo>
                  <a:lnTo>
                    <a:pt x="6560" y="567283"/>
                  </a:lnTo>
                  <a:lnTo>
                    <a:pt x="1658" y="613583"/>
                  </a:lnTo>
                  <a:lnTo>
                    <a:pt x="0" y="660780"/>
                  </a:lnTo>
                  <a:lnTo>
                    <a:pt x="0" y="3316858"/>
                  </a:lnTo>
                  <a:lnTo>
                    <a:pt x="1658" y="3364041"/>
                  </a:lnTo>
                  <a:lnTo>
                    <a:pt x="6560" y="3410329"/>
                  </a:lnTo>
                  <a:lnTo>
                    <a:pt x="14593" y="3455611"/>
                  </a:lnTo>
                  <a:lnTo>
                    <a:pt x="25646" y="3499775"/>
                  </a:lnTo>
                  <a:lnTo>
                    <a:pt x="39606" y="3542709"/>
                  </a:lnTo>
                  <a:lnTo>
                    <a:pt x="56362" y="3584302"/>
                  </a:lnTo>
                  <a:lnTo>
                    <a:pt x="75802" y="3624441"/>
                  </a:lnTo>
                  <a:lnTo>
                    <a:pt x="97814" y="3663014"/>
                  </a:lnTo>
                  <a:lnTo>
                    <a:pt x="122287" y="3699910"/>
                  </a:lnTo>
                  <a:lnTo>
                    <a:pt x="149108" y="3735016"/>
                  </a:lnTo>
                  <a:lnTo>
                    <a:pt x="178167" y="3768221"/>
                  </a:lnTo>
                  <a:lnTo>
                    <a:pt x="209350" y="3799413"/>
                  </a:lnTo>
                  <a:lnTo>
                    <a:pt x="242547" y="3828479"/>
                  </a:lnTo>
                  <a:lnTo>
                    <a:pt x="277645" y="3855309"/>
                  </a:lnTo>
                  <a:lnTo>
                    <a:pt x="314534" y="3879790"/>
                  </a:lnTo>
                  <a:lnTo>
                    <a:pt x="353100" y="3901809"/>
                  </a:lnTo>
                  <a:lnTo>
                    <a:pt x="393232" y="3921256"/>
                  </a:lnTo>
                  <a:lnTo>
                    <a:pt x="434818" y="3938018"/>
                  </a:lnTo>
                  <a:lnTo>
                    <a:pt x="477747" y="3951983"/>
                  </a:lnTo>
                  <a:lnTo>
                    <a:pt x="521907" y="3963040"/>
                  </a:lnTo>
                  <a:lnTo>
                    <a:pt x="567186" y="3971076"/>
                  </a:lnTo>
                  <a:lnTo>
                    <a:pt x="613472" y="3975980"/>
                  </a:lnTo>
                  <a:lnTo>
                    <a:pt x="660653" y="3977640"/>
                  </a:lnTo>
                  <a:lnTo>
                    <a:pt x="3303650" y="3977640"/>
                  </a:lnTo>
                  <a:lnTo>
                    <a:pt x="3350848" y="3975980"/>
                  </a:lnTo>
                  <a:lnTo>
                    <a:pt x="3397148" y="3971076"/>
                  </a:lnTo>
                  <a:lnTo>
                    <a:pt x="3442440" y="3963040"/>
                  </a:lnTo>
                  <a:lnTo>
                    <a:pt x="3486612" y="3951983"/>
                  </a:lnTo>
                  <a:lnTo>
                    <a:pt x="3529552" y="3938018"/>
                  </a:lnTo>
                  <a:lnTo>
                    <a:pt x="3571148" y="3921256"/>
                  </a:lnTo>
                  <a:lnTo>
                    <a:pt x="3611289" y="3901809"/>
                  </a:lnTo>
                  <a:lnTo>
                    <a:pt x="3649862" y="3879790"/>
                  </a:lnTo>
                  <a:lnTo>
                    <a:pt x="3686757" y="3855309"/>
                  </a:lnTo>
                  <a:lnTo>
                    <a:pt x="3721861" y="3828479"/>
                  </a:lnTo>
                  <a:lnTo>
                    <a:pt x="3755063" y="3799413"/>
                  </a:lnTo>
                  <a:lnTo>
                    <a:pt x="3786250" y="3768221"/>
                  </a:lnTo>
                  <a:lnTo>
                    <a:pt x="3815312" y="3735016"/>
                  </a:lnTo>
                  <a:lnTo>
                    <a:pt x="3842137" y="3699910"/>
                  </a:lnTo>
                  <a:lnTo>
                    <a:pt x="3866612" y="3663014"/>
                  </a:lnTo>
                  <a:lnTo>
                    <a:pt x="3888626" y="3624441"/>
                  </a:lnTo>
                  <a:lnTo>
                    <a:pt x="3908067" y="3584302"/>
                  </a:lnTo>
                  <a:lnTo>
                    <a:pt x="3924824" y="3542709"/>
                  </a:lnTo>
                  <a:lnTo>
                    <a:pt x="3938785" y="3499775"/>
                  </a:lnTo>
                  <a:lnTo>
                    <a:pt x="3949838" y="3455611"/>
                  </a:lnTo>
                  <a:lnTo>
                    <a:pt x="3957871" y="3410329"/>
                  </a:lnTo>
                  <a:lnTo>
                    <a:pt x="3962773" y="3364041"/>
                  </a:lnTo>
                  <a:lnTo>
                    <a:pt x="3964432" y="3316858"/>
                  </a:lnTo>
                  <a:lnTo>
                    <a:pt x="3964432" y="660780"/>
                  </a:lnTo>
                  <a:lnTo>
                    <a:pt x="3962773" y="613583"/>
                  </a:lnTo>
                  <a:lnTo>
                    <a:pt x="3957871" y="567283"/>
                  </a:lnTo>
                  <a:lnTo>
                    <a:pt x="3949838" y="521991"/>
                  </a:lnTo>
                  <a:lnTo>
                    <a:pt x="3938785" y="477819"/>
                  </a:lnTo>
                  <a:lnTo>
                    <a:pt x="3924824" y="434879"/>
                  </a:lnTo>
                  <a:lnTo>
                    <a:pt x="3908067" y="393283"/>
                  </a:lnTo>
                  <a:lnTo>
                    <a:pt x="3888626" y="353142"/>
                  </a:lnTo>
                  <a:lnTo>
                    <a:pt x="3866612" y="314569"/>
                  </a:lnTo>
                  <a:lnTo>
                    <a:pt x="3842137" y="277674"/>
                  </a:lnTo>
                  <a:lnTo>
                    <a:pt x="3815312" y="242570"/>
                  </a:lnTo>
                  <a:lnTo>
                    <a:pt x="3786250" y="209368"/>
                  </a:lnTo>
                  <a:lnTo>
                    <a:pt x="3755063" y="178181"/>
                  </a:lnTo>
                  <a:lnTo>
                    <a:pt x="3721861" y="149119"/>
                  </a:lnTo>
                  <a:lnTo>
                    <a:pt x="3686757" y="122294"/>
                  </a:lnTo>
                  <a:lnTo>
                    <a:pt x="3649862" y="97819"/>
                  </a:lnTo>
                  <a:lnTo>
                    <a:pt x="3611289" y="75805"/>
                  </a:lnTo>
                  <a:lnTo>
                    <a:pt x="3571148" y="56364"/>
                  </a:lnTo>
                  <a:lnTo>
                    <a:pt x="3529552" y="39607"/>
                  </a:lnTo>
                  <a:lnTo>
                    <a:pt x="3486612" y="25646"/>
                  </a:lnTo>
                  <a:lnTo>
                    <a:pt x="3442440" y="14593"/>
                  </a:lnTo>
                  <a:lnTo>
                    <a:pt x="3397148" y="6560"/>
                  </a:lnTo>
                  <a:lnTo>
                    <a:pt x="3350848" y="1658"/>
                  </a:lnTo>
                  <a:lnTo>
                    <a:pt x="3303650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675408" y="6558876"/>
            <a:ext cx="2337435" cy="816610"/>
          </a:xfrm>
          <a:custGeom>
            <a:avLst/>
            <a:gdLst/>
            <a:ahLst/>
            <a:cxnLst/>
            <a:rect l="l" t="t" r="r" b="b"/>
            <a:pathLst>
              <a:path w="2337434" h="816609">
                <a:moveTo>
                  <a:pt x="1506283" y="361886"/>
                </a:moveTo>
                <a:lnTo>
                  <a:pt x="1308671" y="312216"/>
                </a:lnTo>
                <a:lnTo>
                  <a:pt x="1143330" y="270662"/>
                </a:lnTo>
                <a:lnTo>
                  <a:pt x="1142339" y="246075"/>
                </a:lnTo>
                <a:lnTo>
                  <a:pt x="1142238" y="243497"/>
                </a:lnTo>
                <a:lnTo>
                  <a:pt x="1134706" y="220103"/>
                </a:lnTo>
                <a:lnTo>
                  <a:pt x="1134630" y="219849"/>
                </a:lnTo>
                <a:lnTo>
                  <a:pt x="1130300" y="216128"/>
                </a:lnTo>
                <a:lnTo>
                  <a:pt x="1113980" y="202095"/>
                </a:lnTo>
                <a:lnTo>
                  <a:pt x="1073759" y="192608"/>
                </a:lnTo>
                <a:lnTo>
                  <a:pt x="1053960" y="197777"/>
                </a:lnTo>
                <a:lnTo>
                  <a:pt x="1037844" y="208191"/>
                </a:lnTo>
                <a:lnTo>
                  <a:pt x="1018882" y="216128"/>
                </a:lnTo>
                <a:lnTo>
                  <a:pt x="990574" y="213893"/>
                </a:lnTo>
                <a:lnTo>
                  <a:pt x="998143" y="146989"/>
                </a:lnTo>
                <a:lnTo>
                  <a:pt x="978217" y="138290"/>
                </a:lnTo>
                <a:lnTo>
                  <a:pt x="957872" y="128358"/>
                </a:lnTo>
                <a:lnTo>
                  <a:pt x="938377" y="120904"/>
                </a:lnTo>
                <a:lnTo>
                  <a:pt x="927442" y="120091"/>
                </a:lnTo>
                <a:lnTo>
                  <a:pt x="921016" y="119621"/>
                </a:lnTo>
                <a:lnTo>
                  <a:pt x="880160" y="120091"/>
                </a:lnTo>
                <a:lnTo>
                  <a:pt x="843699" y="111252"/>
                </a:lnTo>
                <a:lnTo>
                  <a:pt x="808088" y="100520"/>
                </a:lnTo>
                <a:lnTo>
                  <a:pt x="769772" y="95288"/>
                </a:lnTo>
                <a:lnTo>
                  <a:pt x="700214" y="153073"/>
                </a:lnTo>
                <a:lnTo>
                  <a:pt x="709498" y="172605"/>
                </a:lnTo>
                <a:lnTo>
                  <a:pt x="717880" y="192290"/>
                </a:lnTo>
                <a:lnTo>
                  <a:pt x="725373" y="212128"/>
                </a:lnTo>
                <a:lnTo>
                  <a:pt x="731964" y="232143"/>
                </a:lnTo>
                <a:lnTo>
                  <a:pt x="739406" y="251637"/>
                </a:lnTo>
                <a:lnTo>
                  <a:pt x="755218" y="270281"/>
                </a:lnTo>
                <a:lnTo>
                  <a:pt x="769607" y="289864"/>
                </a:lnTo>
                <a:lnTo>
                  <a:pt x="772807" y="312216"/>
                </a:lnTo>
                <a:lnTo>
                  <a:pt x="722185" y="296760"/>
                </a:lnTo>
                <a:lnTo>
                  <a:pt x="686600" y="273697"/>
                </a:lnTo>
                <a:lnTo>
                  <a:pt x="678815" y="265595"/>
                </a:lnTo>
                <a:lnTo>
                  <a:pt x="660082" y="246075"/>
                </a:lnTo>
                <a:lnTo>
                  <a:pt x="658660" y="244297"/>
                </a:lnTo>
                <a:lnTo>
                  <a:pt x="636689" y="216928"/>
                </a:lnTo>
                <a:lnTo>
                  <a:pt x="614362" y="191135"/>
                </a:lnTo>
                <a:lnTo>
                  <a:pt x="591883" y="171691"/>
                </a:lnTo>
                <a:lnTo>
                  <a:pt x="564591" y="158915"/>
                </a:lnTo>
                <a:lnTo>
                  <a:pt x="527799" y="153073"/>
                </a:lnTo>
                <a:lnTo>
                  <a:pt x="489026" y="178447"/>
                </a:lnTo>
                <a:lnTo>
                  <a:pt x="467118" y="196405"/>
                </a:lnTo>
                <a:lnTo>
                  <a:pt x="453999" y="215506"/>
                </a:lnTo>
                <a:lnTo>
                  <a:pt x="441604" y="244297"/>
                </a:lnTo>
                <a:lnTo>
                  <a:pt x="261632" y="188544"/>
                </a:lnTo>
                <a:lnTo>
                  <a:pt x="291261" y="168338"/>
                </a:lnTo>
                <a:lnTo>
                  <a:pt x="329692" y="163715"/>
                </a:lnTo>
                <a:lnTo>
                  <a:pt x="369239" y="160604"/>
                </a:lnTo>
                <a:lnTo>
                  <a:pt x="402272" y="144957"/>
                </a:lnTo>
                <a:lnTo>
                  <a:pt x="349605" y="137896"/>
                </a:lnTo>
                <a:lnTo>
                  <a:pt x="296418" y="133997"/>
                </a:lnTo>
                <a:lnTo>
                  <a:pt x="243014" y="133273"/>
                </a:lnTo>
                <a:lnTo>
                  <a:pt x="189712" y="135712"/>
                </a:lnTo>
                <a:lnTo>
                  <a:pt x="136829" y="141300"/>
                </a:lnTo>
                <a:lnTo>
                  <a:pt x="84683" y="150025"/>
                </a:lnTo>
                <a:lnTo>
                  <a:pt x="49898" y="171323"/>
                </a:lnTo>
                <a:lnTo>
                  <a:pt x="13182" y="199847"/>
                </a:lnTo>
                <a:lnTo>
                  <a:pt x="0" y="220103"/>
                </a:lnTo>
                <a:lnTo>
                  <a:pt x="9499" y="241312"/>
                </a:lnTo>
                <a:lnTo>
                  <a:pt x="40830" y="272681"/>
                </a:lnTo>
                <a:lnTo>
                  <a:pt x="39382" y="282689"/>
                </a:lnTo>
                <a:lnTo>
                  <a:pt x="42913" y="288137"/>
                </a:lnTo>
                <a:lnTo>
                  <a:pt x="49542" y="290931"/>
                </a:lnTo>
                <a:lnTo>
                  <a:pt x="57467" y="292963"/>
                </a:lnTo>
                <a:lnTo>
                  <a:pt x="130060" y="265595"/>
                </a:lnTo>
                <a:lnTo>
                  <a:pt x="160299" y="340601"/>
                </a:lnTo>
                <a:lnTo>
                  <a:pt x="147332" y="353656"/>
                </a:lnTo>
                <a:lnTo>
                  <a:pt x="131381" y="367461"/>
                </a:lnTo>
                <a:lnTo>
                  <a:pt x="120027" y="380136"/>
                </a:lnTo>
                <a:lnTo>
                  <a:pt x="119684" y="380644"/>
                </a:lnTo>
                <a:lnTo>
                  <a:pt x="119608" y="384187"/>
                </a:lnTo>
                <a:lnTo>
                  <a:pt x="119519" y="388721"/>
                </a:lnTo>
                <a:lnTo>
                  <a:pt x="119468" y="391287"/>
                </a:lnTo>
                <a:lnTo>
                  <a:pt x="134239" y="399935"/>
                </a:lnTo>
                <a:lnTo>
                  <a:pt x="158229" y="408012"/>
                </a:lnTo>
                <a:lnTo>
                  <a:pt x="184759" y="416090"/>
                </a:lnTo>
                <a:lnTo>
                  <a:pt x="207187" y="424738"/>
                </a:lnTo>
                <a:lnTo>
                  <a:pt x="224078" y="434949"/>
                </a:lnTo>
                <a:lnTo>
                  <a:pt x="240550" y="445452"/>
                </a:lnTo>
                <a:lnTo>
                  <a:pt x="256603" y="456234"/>
                </a:lnTo>
                <a:lnTo>
                  <a:pt x="272211" y="467309"/>
                </a:lnTo>
                <a:lnTo>
                  <a:pt x="313118" y="484670"/>
                </a:lnTo>
                <a:lnTo>
                  <a:pt x="358432" y="492340"/>
                </a:lnTo>
                <a:lnTo>
                  <a:pt x="404660" y="490448"/>
                </a:lnTo>
                <a:lnTo>
                  <a:pt x="448259" y="479171"/>
                </a:lnTo>
                <a:lnTo>
                  <a:pt x="485711" y="458609"/>
                </a:lnTo>
                <a:lnTo>
                  <a:pt x="513384" y="421970"/>
                </a:lnTo>
                <a:lnTo>
                  <a:pt x="518731" y="412191"/>
                </a:lnTo>
                <a:lnTo>
                  <a:pt x="525208" y="402615"/>
                </a:lnTo>
                <a:lnTo>
                  <a:pt x="530821" y="393319"/>
                </a:lnTo>
                <a:lnTo>
                  <a:pt x="561124" y="395097"/>
                </a:lnTo>
                <a:lnTo>
                  <a:pt x="588302" y="396989"/>
                </a:lnTo>
                <a:lnTo>
                  <a:pt x="612063" y="393738"/>
                </a:lnTo>
                <a:lnTo>
                  <a:pt x="612698" y="393319"/>
                </a:lnTo>
                <a:lnTo>
                  <a:pt x="632155" y="380136"/>
                </a:lnTo>
                <a:lnTo>
                  <a:pt x="653326" y="380136"/>
                </a:lnTo>
                <a:lnTo>
                  <a:pt x="653326" y="427774"/>
                </a:lnTo>
                <a:lnTo>
                  <a:pt x="703211" y="432308"/>
                </a:lnTo>
                <a:lnTo>
                  <a:pt x="745007" y="421436"/>
                </a:lnTo>
                <a:lnTo>
                  <a:pt x="783691" y="404114"/>
                </a:lnTo>
                <a:lnTo>
                  <a:pt x="824217" y="389255"/>
                </a:lnTo>
                <a:lnTo>
                  <a:pt x="834809" y="466293"/>
                </a:lnTo>
                <a:lnTo>
                  <a:pt x="796378" y="468795"/>
                </a:lnTo>
                <a:lnTo>
                  <a:pt x="758291" y="472859"/>
                </a:lnTo>
                <a:lnTo>
                  <a:pt x="720661" y="478447"/>
                </a:lnTo>
                <a:lnTo>
                  <a:pt x="683577" y="485559"/>
                </a:lnTo>
                <a:lnTo>
                  <a:pt x="640422" y="499986"/>
                </a:lnTo>
                <a:lnTo>
                  <a:pt x="595718" y="511746"/>
                </a:lnTo>
                <a:lnTo>
                  <a:pt x="549732" y="520788"/>
                </a:lnTo>
                <a:lnTo>
                  <a:pt x="502742" y="527062"/>
                </a:lnTo>
                <a:lnTo>
                  <a:pt x="455002" y="530542"/>
                </a:lnTo>
                <a:lnTo>
                  <a:pt x="406819" y="531177"/>
                </a:lnTo>
                <a:lnTo>
                  <a:pt x="407352" y="547979"/>
                </a:lnTo>
                <a:lnTo>
                  <a:pt x="407403" y="549579"/>
                </a:lnTo>
                <a:lnTo>
                  <a:pt x="411543" y="565137"/>
                </a:lnTo>
                <a:lnTo>
                  <a:pt x="422770" y="577646"/>
                </a:lnTo>
                <a:lnTo>
                  <a:pt x="444627" y="586930"/>
                </a:lnTo>
                <a:lnTo>
                  <a:pt x="497471" y="581571"/>
                </a:lnTo>
                <a:lnTo>
                  <a:pt x="550075" y="577100"/>
                </a:lnTo>
                <a:lnTo>
                  <a:pt x="603656" y="573430"/>
                </a:lnTo>
                <a:lnTo>
                  <a:pt x="656945" y="570649"/>
                </a:lnTo>
                <a:lnTo>
                  <a:pt x="710311" y="568731"/>
                </a:lnTo>
                <a:lnTo>
                  <a:pt x="762292" y="567690"/>
                </a:lnTo>
                <a:lnTo>
                  <a:pt x="766749" y="564629"/>
                </a:lnTo>
                <a:lnTo>
                  <a:pt x="783920" y="567690"/>
                </a:lnTo>
                <a:lnTo>
                  <a:pt x="834809" y="567690"/>
                </a:lnTo>
                <a:lnTo>
                  <a:pt x="834809" y="576783"/>
                </a:lnTo>
                <a:lnTo>
                  <a:pt x="766749" y="564629"/>
                </a:lnTo>
                <a:lnTo>
                  <a:pt x="755599" y="572312"/>
                </a:lnTo>
                <a:lnTo>
                  <a:pt x="744448" y="580466"/>
                </a:lnTo>
                <a:lnTo>
                  <a:pt x="736511" y="585089"/>
                </a:lnTo>
                <a:lnTo>
                  <a:pt x="736511" y="633552"/>
                </a:lnTo>
                <a:lnTo>
                  <a:pt x="710844" y="646239"/>
                </a:lnTo>
                <a:lnTo>
                  <a:pt x="687730" y="648385"/>
                </a:lnTo>
                <a:lnTo>
                  <a:pt x="645769" y="642683"/>
                </a:lnTo>
                <a:lnTo>
                  <a:pt x="648792" y="642683"/>
                </a:lnTo>
                <a:lnTo>
                  <a:pt x="707263" y="636600"/>
                </a:lnTo>
                <a:lnTo>
                  <a:pt x="736511" y="633552"/>
                </a:lnTo>
                <a:lnTo>
                  <a:pt x="736511" y="585089"/>
                </a:lnTo>
                <a:lnTo>
                  <a:pt x="732726" y="587286"/>
                </a:lnTo>
                <a:lnTo>
                  <a:pt x="719874" y="590981"/>
                </a:lnTo>
                <a:lnTo>
                  <a:pt x="693077" y="597115"/>
                </a:lnTo>
                <a:lnTo>
                  <a:pt x="669442" y="607072"/>
                </a:lnTo>
                <a:lnTo>
                  <a:pt x="649846" y="620395"/>
                </a:lnTo>
                <a:lnTo>
                  <a:pt x="635177" y="636600"/>
                </a:lnTo>
                <a:lnTo>
                  <a:pt x="545947" y="636600"/>
                </a:lnTo>
                <a:lnTo>
                  <a:pt x="525056" y="633793"/>
                </a:lnTo>
                <a:lnTo>
                  <a:pt x="503605" y="630135"/>
                </a:lnTo>
                <a:lnTo>
                  <a:pt x="482142" y="632752"/>
                </a:lnTo>
                <a:lnTo>
                  <a:pt x="461264" y="648766"/>
                </a:lnTo>
                <a:lnTo>
                  <a:pt x="469976" y="658329"/>
                </a:lnTo>
                <a:lnTo>
                  <a:pt x="478840" y="669036"/>
                </a:lnTo>
                <a:lnTo>
                  <a:pt x="547979" y="704697"/>
                </a:lnTo>
                <a:lnTo>
                  <a:pt x="597052" y="718210"/>
                </a:lnTo>
                <a:lnTo>
                  <a:pt x="648436" y="726668"/>
                </a:lnTo>
                <a:lnTo>
                  <a:pt x="701268" y="729919"/>
                </a:lnTo>
                <a:lnTo>
                  <a:pt x="754659" y="727824"/>
                </a:lnTo>
                <a:lnTo>
                  <a:pt x="743991" y="741400"/>
                </a:lnTo>
                <a:lnTo>
                  <a:pt x="732917" y="752792"/>
                </a:lnTo>
                <a:lnTo>
                  <a:pt x="725512" y="763612"/>
                </a:lnTo>
                <a:lnTo>
                  <a:pt x="725919" y="775474"/>
                </a:lnTo>
                <a:lnTo>
                  <a:pt x="753376" y="792734"/>
                </a:lnTo>
                <a:lnTo>
                  <a:pt x="784517" y="807910"/>
                </a:lnTo>
                <a:lnTo>
                  <a:pt x="820775" y="816241"/>
                </a:lnTo>
                <a:lnTo>
                  <a:pt x="863536" y="812977"/>
                </a:lnTo>
                <a:lnTo>
                  <a:pt x="899325" y="766343"/>
                </a:lnTo>
                <a:lnTo>
                  <a:pt x="922883" y="727824"/>
                </a:lnTo>
                <a:lnTo>
                  <a:pt x="928573" y="717689"/>
                </a:lnTo>
                <a:lnTo>
                  <a:pt x="947191" y="685863"/>
                </a:lnTo>
                <a:lnTo>
                  <a:pt x="977061" y="658863"/>
                </a:lnTo>
                <a:lnTo>
                  <a:pt x="996772" y="648385"/>
                </a:lnTo>
                <a:lnTo>
                  <a:pt x="1016330" y="637971"/>
                </a:lnTo>
                <a:lnTo>
                  <a:pt x="1031608" y="633552"/>
                </a:lnTo>
                <a:lnTo>
                  <a:pt x="1063167" y="624433"/>
                </a:lnTo>
                <a:lnTo>
                  <a:pt x="1076667" y="612457"/>
                </a:lnTo>
                <a:lnTo>
                  <a:pt x="1080376" y="595541"/>
                </a:lnTo>
                <a:lnTo>
                  <a:pt x="1080439" y="576783"/>
                </a:lnTo>
                <a:lnTo>
                  <a:pt x="1082167" y="565137"/>
                </a:lnTo>
                <a:lnTo>
                  <a:pt x="1104011" y="530161"/>
                </a:lnTo>
                <a:lnTo>
                  <a:pt x="1144155" y="514477"/>
                </a:lnTo>
                <a:lnTo>
                  <a:pt x="1164310" y="491388"/>
                </a:lnTo>
                <a:lnTo>
                  <a:pt x="1173975" y="464870"/>
                </a:lnTo>
                <a:lnTo>
                  <a:pt x="1182611" y="439039"/>
                </a:lnTo>
                <a:lnTo>
                  <a:pt x="1182370" y="439039"/>
                </a:lnTo>
                <a:lnTo>
                  <a:pt x="1236713" y="418147"/>
                </a:lnTo>
                <a:lnTo>
                  <a:pt x="1288516" y="400405"/>
                </a:lnTo>
                <a:lnTo>
                  <a:pt x="1340497" y="391541"/>
                </a:lnTo>
                <a:lnTo>
                  <a:pt x="1366139" y="388721"/>
                </a:lnTo>
                <a:lnTo>
                  <a:pt x="1391348" y="384187"/>
                </a:lnTo>
                <a:lnTo>
                  <a:pt x="1418031" y="381279"/>
                </a:lnTo>
                <a:lnTo>
                  <a:pt x="1447114" y="380644"/>
                </a:lnTo>
                <a:lnTo>
                  <a:pt x="1450543" y="380136"/>
                </a:lnTo>
                <a:lnTo>
                  <a:pt x="1477060" y="376212"/>
                </a:lnTo>
                <a:lnTo>
                  <a:pt x="1506283" y="361886"/>
                </a:lnTo>
                <a:close/>
              </a:path>
              <a:path w="2337434" h="816609">
                <a:moveTo>
                  <a:pt x="1931250" y="586930"/>
                </a:moveTo>
                <a:lnTo>
                  <a:pt x="1871776" y="578383"/>
                </a:lnTo>
                <a:lnTo>
                  <a:pt x="1819059" y="559587"/>
                </a:lnTo>
                <a:lnTo>
                  <a:pt x="1775929" y="531914"/>
                </a:lnTo>
                <a:lnTo>
                  <a:pt x="1745234" y="496709"/>
                </a:lnTo>
                <a:lnTo>
                  <a:pt x="1627276" y="496709"/>
                </a:lnTo>
                <a:lnTo>
                  <a:pt x="1606664" y="456260"/>
                </a:lnTo>
                <a:lnTo>
                  <a:pt x="1581531" y="433095"/>
                </a:lnTo>
                <a:lnTo>
                  <a:pt x="1545602" y="424014"/>
                </a:lnTo>
                <a:lnTo>
                  <a:pt x="1492681" y="425754"/>
                </a:lnTo>
                <a:lnTo>
                  <a:pt x="1471510" y="430009"/>
                </a:lnTo>
                <a:lnTo>
                  <a:pt x="1450809" y="435152"/>
                </a:lnTo>
                <a:lnTo>
                  <a:pt x="1430616" y="441185"/>
                </a:lnTo>
                <a:lnTo>
                  <a:pt x="1411008" y="448056"/>
                </a:lnTo>
                <a:lnTo>
                  <a:pt x="1427264" y="470039"/>
                </a:lnTo>
                <a:lnTo>
                  <a:pt x="1444663" y="483273"/>
                </a:lnTo>
                <a:lnTo>
                  <a:pt x="1473962" y="493102"/>
                </a:lnTo>
                <a:lnTo>
                  <a:pt x="1525943" y="504812"/>
                </a:lnTo>
                <a:lnTo>
                  <a:pt x="1480578" y="530161"/>
                </a:lnTo>
                <a:lnTo>
                  <a:pt x="1484617" y="535990"/>
                </a:lnTo>
                <a:lnTo>
                  <a:pt x="1489646" y="541401"/>
                </a:lnTo>
                <a:lnTo>
                  <a:pt x="1495704" y="546379"/>
                </a:lnTo>
                <a:lnTo>
                  <a:pt x="1527454" y="560565"/>
                </a:lnTo>
                <a:lnTo>
                  <a:pt x="1514436" y="587438"/>
                </a:lnTo>
                <a:lnTo>
                  <a:pt x="1497025" y="609739"/>
                </a:lnTo>
                <a:lnTo>
                  <a:pt x="1483868" y="631278"/>
                </a:lnTo>
                <a:lnTo>
                  <a:pt x="1483601" y="655853"/>
                </a:lnTo>
                <a:lnTo>
                  <a:pt x="1690789" y="630516"/>
                </a:lnTo>
                <a:lnTo>
                  <a:pt x="1727085" y="688289"/>
                </a:lnTo>
                <a:lnTo>
                  <a:pt x="1775231" y="675398"/>
                </a:lnTo>
                <a:lnTo>
                  <a:pt x="1820240" y="658545"/>
                </a:lnTo>
                <a:lnTo>
                  <a:pt x="1861604" y="638022"/>
                </a:lnTo>
                <a:lnTo>
                  <a:pt x="1898777" y="614057"/>
                </a:lnTo>
                <a:lnTo>
                  <a:pt x="1931250" y="586930"/>
                </a:lnTo>
                <a:close/>
              </a:path>
              <a:path w="2337434" h="816609">
                <a:moveTo>
                  <a:pt x="2337320" y="108978"/>
                </a:moveTo>
                <a:lnTo>
                  <a:pt x="2329751" y="96583"/>
                </a:lnTo>
                <a:lnTo>
                  <a:pt x="2315387" y="88188"/>
                </a:lnTo>
                <a:lnTo>
                  <a:pt x="2279561" y="79552"/>
                </a:lnTo>
                <a:lnTo>
                  <a:pt x="2155837" y="70332"/>
                </a:lnTo>
                <a:lnTo>
                  <a:pt x="2100795" y="63893"/>
                </a:lnTo>
                <a:lnTo>
                  <a:pt x="1998014" y="48666"/>
                </a:lnTo>
                <a:lnTo>
                  <a:pt x="1949361" y="49288"/>
                </a:lnTo>
                <a:lnTo>
                  <a:pt x="1902231" y="57467"/>
                </a:lnTo>
                <a:lnTo>
                  <a:pt x="1858657" y="72986"/>
                </a:lnTo>
                <a:lnTo>
                  <a:pt x="1841766" y="77343"/>
                </a:lnTo>
                <a:lnTo>
                  <a:pt x="1795500" y="76555"/>
                </a:lnTo>
                <a:lnTo>
                  <a:pt x="1770951" y="78054"/>
                </a:lnTo>
                <a:lnTo>
                  <a:pt x="1770951" y="29400"/>
                </a:lnTo>
                <a:lnTo>
                  <a:pt x="1748815" y="24409"/>
                </a:lnTo>
                <a:lnTo>
                  <a:pt x="1731073" y="24409"/>
                </a:lnTo>
                <a:lnTo>
                  <a:pt x="1722551" y="26365"/>
                </a:lnTo>
                <a:lnTo>
                  <a:pt x="1651469" y="100355"/>
                </a:lnTo>
                <a:lnTo>
                  <a:pt x="1554556" y="68084"/>
                </a:lnTo>
                <a:lnTo>
                  <a:pt x="1524825" y="62458"/>
                </a:lnTo>
                <a:lnTo>
                  <a:pt x="1479829" y="61239"/>
                </a:lnTo>
                <a:lnTo>
                  <a:pt x="1451178" y="57251"/>
                </a:lnTo>
                <a:lnTo>
                  <a:pt x="1424000" y="49974"/>
                </a:lnTo>
                <a:lnTo>
                  <a:pt x="1294561" y="0"/>
                </a:lnTo>
                <a:lnTo>
                  <a:pt x="1283335" y="27520"/>
                </a:lnTo>
                <a:lnTo>
                  <a:pt x="1256944" y="46761"/>
                </a:lnTo>
                <a:lnTo>
                  <a:pt x="1226286" y="63157"/>
                </a:lnTo>
                <a:lnTo>
                  <a:pt x="1202309" y="82118"/>
                </a:lnTo>
                <a:lnTo>
                  <a:pt x="1165542" y="73660"/>
                </a:lnTo>
                <a:lnTo>
                  <a:pt x="1127404" y="69977"/>
                </a:lnTo>
                <a:lnTo>
                  <a:pt x="1088898" y="71094"/>
                </a:lnTo>
                <a:lnTo>
                  <a:pt x="1051077" y="77038"/>
                </a:lnTo>
                <a:lnTo>
                  <a:pt x="1099464" y="105422"/>
                </a:lnTo>
                <a:lnTo>
                  <a:pt x="1099464" y="141922"/>
                </a:lnTo>
                <a:lnTo>
                  <a:pt x="1139977" y="157505"/>
                </a:lnTo>
                <a:lnTo>
                  <a:pt x="1184059" y="166725"/>
                </a:lnTo>
                <a:lnTo>
                  <a:pt x="1230083" y="169367"/>
                </a:lnTo>
                <a:lnTo>
                  <a:pt x="1485112" y="151041"/>
                </a:lnTo>
                <a:lnTo>
                  <a:pt x="1497825" y="151345"/>
                </a:lnTo>
                <a:lnTo>
                  <a:pt x="1509687" y="153454"/>
                </a:lnTo>
                <a:lnTo>
                  <a:pt x="1518716" y="159169"/>
                </a:lnTo>
                <a:lnTo>
                  <a:pt x="1522920" y="170307"/>
                </a:lnTo>
                <a:lnTo>
                  <a:pt x="1429156" y="196659"/>
                </a:lnTo>
                <a:lnTo>
                  <a:pt x="1403756" y="198602"/>
                </a:lnTo>
                <a:lnTo>
                  <a:pt x="1345577" y="196799"/>
                </a:lnTo>
                <a:lnTo>
                  <a:pt x="1314221" y="202742"/>
                </a:lnTo>
                <a:lnTo>
                  <a:pt x="1354404" y="218833"/>
                </a:lnTo>
                <a:lnTo>
                  <a:pt x="1397228" y="230962"/>
                </a:lnTo>
                <a:lnTo>
                  <a:pt x="1442034" y="238988"/>
                </a:lnTo>
                <a:lnTo>
                  <a:pt x="1488186" y="242798"/>
                </a:lnTo>
                <a:lnTo>
                  <a:pt x="1535023" y="242277"/>
                </a:lnTo>
                <a:lnTo>
                  <a:pt x="1584604" y="239255"/>
                </a:lnTo>
                <a:lnTo>
                  <a:pt x="1634159" y="239814"/>
                </a:lnTo>
                <a:lnTo>
                  <a:pt x="1683270" y="243903"/>
                </a:lnTo>
                <a:lnTo>
                  <a:pt x="1731530" y="251498"/>
                </a:lnTo>
                <a:lnTo>
                  <a:pt x="1822297" y="272415"/>
                </a:lnTo>
                <a:lnTo>
                  <a:pt x="1867636" y="274459"/>
                </a:lnTo>
                <a:lnTo>
                  <a:pt x="1912277" y="268770"/>
                </a:lnTo>
                <a:lnTo>
                  <a:pt x="1977758" y="247853"/>
                </a:lnTo>
                <a:lnTo>
                  <a:pt x="2003844" y="245313"/>
                </a:lnTo>
                <a:lnTo>
                  <a:pt x="2054974" y="245186"/>
                </a:lnTo>
                <a:lnTo>
                  <a:pt x="2102624" y="234988"/>
                </a:lnTo>
                <a:lnTo>
                  <a:pt x="2143607" y="215760"/>
                </a:lnTo>
                <a:lnTo>
                  <a:pt x="2186419" y="180009"/>
                </a:lnTo>
                <a:lnTo>
                  <a:pt x="2302535" y="140957"/>
                </a:lnTo>
                <a:lnTo>
                  <a:pt x="2322957" y="132791"/>
                </a:lnTo>
                <a:lnTo>
                  <a:pt x="2335809" y="122123"/>
                </a:lnTo>
                <a:lnTo>
                  <a:pt x="2337320" y="10897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6984" y="6604111"/>
            <a:ext cx="201930" cy="42545"/>
          </a:xfrm>
          <a:custGeom>
            <a:avLst/>
            <a:gdLst/>
            <a:ahLst/>
            <a:cxnLst/>
            <a:rect l="l" t="t" r="r" b="b"/>
            <a:pathLst>
              <a:path w="201929" h="42545">
                <a:moveTo>
                  <a:pt x="113567" y="0"/>
                </a:moveTo>
                <a:lnTo>
                  <a:pt x="72805" y="5274"/>
                </a:lnTo>
                <a:lnTo>
                  <a:pt x="33602" y="12544"/>
                </a:lnTo>
                <a:lnTo>
                  <a:pt x="19943" y="13716"/>
                </a:lnTo>
                <a:lnTo>
                  <a:pt x="7136" y="18119"/>
                </a:lnTo>
                <a:lnTo>
                  <a:pt x="0" y="27084"/>
                </a:lnTo>
                <a:lnTo>
                  <a:pt x="3355" y="41941"/>
                </a:lnTo>
                <a:lnTo>
                  <a:pt x="53859" y="41992"/>
                </a:lnTo>
                <a:lnTo>
                  <a:pt x="103973" y="38614"/>
                </a:lnTo>
                <a:lnTo>
                  <a:pt x="153307" y="31831"/>
                </a:lnTo>
                <a:lnTo>
                  <a:pt x="201472" y="21667"/>
                </a:lnTo>
                <a:lnTo>
                  <a:pt x="156314" y="3278"/>
                </a:lnTo>
                <a:lnTo>
                  <a:pt x="1135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8722" y="7321164"/>
            <a:ext cx="11536724" cy="548043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557647" y="9324199"/>
            <a:ext cx="1501775" cy="473709"/>
          </a:xfrm>
          <a:custGeom>
            <a:avLst/>
            <a:gdLst/>
            <a:ahLst/>
            <a:cxnLst/>
            <a:rect l="l" t="t" r="r" b="b"/>
            <a:pathLst>
              <a:path w="1501775" h="473709">
                <a:moveTo>
                  <a:pt x="1031077" y="403238"/>
                </a:moveTo>
                <a:lnTo>
                  <a:pt x="345208" y="403238"/>
                </a:lnTo>
                <a:lnTo>
                  <a:pt x="397315" y="406644"/>
                </a:lnTo>
                <a:lnTo>
                  <a:pt x="448173" y="414971"/>
                </a:lnTo>
                <a:lnTo>
                  <a:pt x="496979" y="428126"/>
                </a:lnTo>
                <a:lnTo>
                  <a:pt x="542930" y="446020"/>
                </a:lnTo>
                <a:lnTo>
                  <a:pt x="588333" y="459082"/>
                </a:lnTo>
                <a:lnTo>
                  <a:pt x="635283" y="467936"/>
                </a:lnTo>
                <a:lnTo>
                  <a:pt x="683163" y="472603"/>
                </a:lnTo>
                <a:lnTo>
                  <a:pt x="731358" y="473104"/>
                </a:lnTo>
                <a:lnTo>
                  <a:pt x="779252" y="469458"/>
                </a:lnTo>
                <a:lnTo>
                  <a:pt x="826228" y="461688"/>
                </a:lnTo>
                <a:lnTo>
                  <a:pt x="871671" y="449813"/>
                </a:lnTo>
                <a:lnTo>
                  <a:pt x="914966" y="433855"/>
                </a:lnTo>
                <a:lnTo>
                  <a:pt x="928559" y="427702"/>
                </a:lnTo>
                <a:lnTo>
                  <a:pt x="942991" y="422578"/>
                </a:lnTo>
                <a:lnTo>
                  <a:pt x="958156" y="418531"/>
                </a:lnTo>
                <a:lnTo>
                  <a:pt x="973947" y="415609"/>
                </a:lnTo>
                <a:lnTo>
                  <a:pt x="1020660" y="405634"/>
                </a:lnTo>
                <a:lnTo>
                  <a:pt x="1031077" y="403238"/>
                </a:lnTo>
                <a:close/>
              </a:path>
              <a:path w="1501775" h="473709">
                <a:moveTo>
                  <a:pt x="376838" y="141598"/>
                </a:moveTo>
                <a:lnTo>
                  <a:pt x="190200" y="141598"/>
                </a:lnTo>
                <a:lnTo>
                  <a:pt x="235140" y="146516"/>
                </a:lnTo>
                <a:lnTo>
                  <a:pt x="278270" y="157120"/>
                </a:lnTo>
                <a:lnTo>
                  <a:pt x="287344" y="165230"/>
                </a:lnTo>
                <a:lnTo>
                  <a:pt x="291881" y="170298"/>
                </a:lnTo>
                <a:lnTo>
                  <a:pt x="263147" y="198681"/>
                </a:lnTo>
                <a:lnTo>
                  <a:pt x="269338" y="207218"/>
                </a:lnTo>
                <a:lnTo>
                  <a:pt x="282051" y="211479"/>
                </a:lnTo>
                <a:lnTo>
                  <a:pt x="292496" y="215930"/>
                </a:lnTo>
                <a:lnTo>
                  <a:pt x="291881" y="225037"/>
                </a:lnTo>
                <a:lnTo>
                  <a:pt x="65030" y="254434"/>
                </a:lnTo>
                <a:lnTo>
                  <a:pt x="65030" y="260516"/>
                </a:lnTo>
                <a:lnTo>
                  <a:pt x="205678" y="267612"/>
                </a:lnTo>
                <a:lnTo>
                  <a:pt x="232900" y="284496"/>
                </a:lnTo>
                <a:lnTo>
                  <a:pt x="280539" y="312942"/>
                </a:lnTo>
                <a:lnTo>
                  <a:pt x="300955" y="326405"/>
                </a:lnTo>
                <a:lnTo>
                  <a:pt x="313555" y="337166"/>
                </a:lnTo>
                <a:lnTo>
                  <a:pt x="318829" y="349899"/>
                </a:lnTo>
                <a:lnTo>
                  <a:pt x="316594" y="363028"/>
                </a:lnTo>
                <a:lnTo>
                  <a:pt x="306664" y="374977"/>
                </a:lnTo>
                <a:lnTo>
                  <a:pt x="300703" y="379708"/>
                </a:lnTo>
                <a:lnTo>
                  <a:pt x="292990" y="383171"/>
                </a:lnTo>
                <a:lnTo>
                  <a:pt x="284320" y="385199"/>
                </a:lnTo>
                <a:lnTo>
                  <a:pt x="266621" y="391597"/>
                </a:lnTo>
                <a:lnTo>
                  <a:pt x="247078" y="397616"/>
                </a:lnTo>
                <a:lnTo>
                  <a:pt x="199629" y="411554"/>
                </a:lnTo>
                <a:lnTo>
                  <a:pt x="209833" y="411934"/>
                </a:lnTo>
                <a:lnTo>
                  <a:pt x="230257" y="411934"/>
                </a:lnTo>
                <a:lnTo>
                  <a:pt x="240462" y="411554"/>
                </a:lnTo>
                <a:lnTo>
                  <a:pt x="292656" y="404845"/>
                </a:lnTo>
                <a:lnTo>
                  <a:pt x="345208" y="403238"/>
                </a:lnTo>
                <a:lnTo>
                  <a:pt x="1031077" y="403238"/>
                </a:lnTo>
                <a:lnTo>
                  <a:pt x="1067023" y="394970"/>
                </a:lnTo>
                <a:lnTo>
                  <a:pt x="1113016" y="383617"/>
                </a:lnTo>
                <a:lnTo>
                  <a:pt x="1158622" y="371575"/>
                </a:lnTo>
                <a:lnTo>
                  <a:pt x="1203823" y="358843"/>
                </a:lnTo>
                <a:lnTo>
                  <a:pt x="1252980" y="348844"/>
                </a:lnTo>
                <a:lnTo>
                  <a:pt x="1299905" y="335273"/>
                </a:lnTo>
                <a:lnTo>
                  <a:pt x="1344180" y="318287"/>
                </a:lnTo>
                <a:lnTo>
                  <a:pt x="1385389" y="298046"/>
                </a:lnTo>
                <a:lnTo>
                  <a:pt x="1423113" y="274707"/>
                </a:lnTo>
                <a:lnTo>
                  <a:pt x="1464135" y="243410"/>
                </a:lnTo>
                <a:lnTo>
                  <a:pt x="1501754" y="212873"/>
                </a:lnTo>
                <a:lnTo>
                  <a:pt x="1485875" y="164216"/>
                </a:lnTo>
                <a:lnTo>
                  <a:pt x="415893" y="164216"/>
                </a:lnTo>
                <a:lnTo>
                  <a:pt x="381180" y="147506"/>
                </a:lnTo>
                <a:lnTo>
                  <a:pt x="376838" y="141598"/>
                </a:lnTo>
                <a:close/>
              </a:path>
              <a:path w="1501775" h="473709">
                <a:moveTo>
                  <a:pt x="550492" y="64875"/>
                </a:moveTo>
                <a:lnTo>
                  <a:pt x="550492" y="76026"/>
                </a:lnTo>
                <a:lnTo>
                  <a:pt x="536881" y="81094"/>
                </a:lnTo>
                <a:lnTo>
                  <a:pt x="536881" y="86162"/>
                </a:lnTo>
                <a:lnTo>
                  <a:pt x="536025" y="107450"/>
                </a:lnTo>
                <a:lnTo>
                  <a:pt x="535912" y="110253"/>
                </a:lnTo>
                <a:lnTo>
                  <a:pt x="529130" y="123795"/>
                </a:lnTo>
                <a:lnTo>
                  <a:pt x="510722" y="132206"/>
                </a:lnTo>
                <a:lnTo>
                  <a:pt x="474875" y="140901"/>
                </a:lnTo>
                <a:lnTo>
                  <a:pt x="459335" y="145792"/>
                </a:lnTo>
                <a:lnTo>
                  <a:pt x="444297" y="151323"/>
                </a:lnTo>
                <a:lnTo>
                  <a:pt x="429802" y="157473"/>
                </a:lnTo>
                <a:lnTo>
                  <a:pt x="415893" y="164216"/>
                </a:lnTo>
                <a:lnTo>
                  <a:pt x="1485875" y="164216"/>
                </a:lnTo>
                <a:lnTo>
                  <a:pt x="1453294" y="139096"/>
                </a:lnTo>
                <a:lnTo>
                  <a:pt x="1397302" y="123384"/>
                </a:lnTo>
                <a:lnTo>
                  <a:pt x="1368668" y="116573"/>
                </a:lnTo>
                <a:lnTo>
                  <a:pt x="1352955" y="107450"/>
                </a:lnTo>
                <a:lnTo>
                  <a:pt x="642744" y="107450"/>
                </a:lnTo>
                <a:lnTo>
                  <a:pt x="550492" y="64875"/>
                </a:lnTo>
                <a:close/>
              </a:path>
              <a:path w="1501775" h="473709">
                <a:moveTo>
                  <a:pt x="41967" y="134312"/>
                </a:moveTo>
                <a:lnTo>
                  <a:pt x="16872" y="137829"/>
                </a:lnTo>
                <a:lnTo>
                  <a:pt x="0" y="157120"/>
                </a:lnTo>
                <a:lnTo>
                  <a:pt x="25194" y="156649"/>
                </a:lnTo>
                <a:lnTo>
                  <a:pt x="50275" y="155125"/>
                </a:lnTo>
                <a:lnTo>
                  <a:pt x="75172" y="152570"/>
                </a:lnTo>
                <a:lnTo>
                  <a:pt x="144682" y="142414"/>
                </a:lnTo>
                <a:lnTo>
                  <a:pt x="190200" y="141598"/>
                </a:lnTo>
                <a:lnTo>
                  <a:pt x="376838" y="141598"/>
                </a:lnTo>
                <a:lnTo>
                  <a:pt x="371693" y="134597"/>
                </a:lnTo>
                <a:lnTo>
                  <a:pt x="67630" y="134597"/>
                </a:lnTo>
                <a:lnTo>
                  <a:pt x="41967" y="134312"/>
                </a:lnTo>
                <a:close/>
              </a:path>
              <a:path w="1501775" h="473709">
                <a:moveTo>
                  <a:pt x="115316" y="63861"/>
                </a:moveTo>
                <a:lnTo>
                  <a:pt x="81571" y="65350"/>
                </a:lnTo>
                <a:lnTo>
                  <a:pt x="57468" y="96299"/>
                </a:lnTo>
                <a:lnTo>
                  <a:pt x="64298" y="103617"/>
                </a:lnTo>
                <a:lnTo>
                  <a:pt x="78074" y="108463"/>
                </a:lnTo>
                <a:lnTo>
                  <a:pt x="88731" y="114831"/>
                </a:lnTo>
                <a:lnTo>
                  <a:pt x="86203" y="126710"/>
                </a:lnTo>
                <a:lnTo>
                  <a:pt x="67630" y="134597"/>
                </a:lnTo>
                <a:lnTo>
                  <a:pt x="371693" y="134597"/>
                </a:lnTo>
                <a:lnTo>
                  <a:pt x="366175" y="127090"/>
                </a:lnTo>
                <a:lnTo>
                  <a:pt x="365358" y="110253"/>
                </a:lnTo>
                <a:lnTo>
                  <a:pt x="365234" y="103617"/>
                </a:lnTo>
                <a:lnTo>
                  <a:pt x="372035" y="80080"/>
                </a:lnTo>
                <a:lnTo>
                  <a:pt x="366361" y="77039"/>
                </a:lnTo>
                <a:lnTo>
                  <a:pt x="184505" y="77039"/>
                </a:lnTo>
                <a:lnTo>
                  <a:pt x="151895" y="73777"/>
                </a:lnTo>
                <a:lnTo>
                  <a:pt x="115316" y="63861"/>
                </a:lnTo>
                <a:close/>
              </a:path>
              <a:path w="1501775" h="473709">
                <a:moveTo>
                  <a:pt x="720819" y="52711"/>
                </a:moveTo>
                <a:lnTo>
                  <a:pt x="687382" y="68771"/>
                </a:lnTo>
                <a:lnTo>
                  <a:pt x="642744" y="107450"/>
                </a:lnTo>
                <a:lnTo>
                  <a:pt x="1352955" y="107450"/>
                </a:lnTo>
                <a:lnTo>
                  <a:pt x="1346763" y="103854"/>
                </a:lnTo>
                <a:lnTo>
                  <a:pt x="1338610" y="84769"/>
                </a:lnTo>
                <a:lnTo>
                  <a:pt x="1334101" y="77039"/>
                </a:lnTo>
                <a:lnTo>
                  <a:pt x="818176" y="77039"/>
                </a:lnTo>
                <a:lnTo>
                  <a:pt x="759077" y="56417"/>
                </a:lnTo>
                <a:lnTo>
                  <a:pt x="720819" y="52711"/>
                </a:lnTo>
                <a:close/>
              </a:path>
              <a:path w="1501775" h="473709">
                <a:moveTo>
                  <a:pt x="257097" y="0"/>
                </a:moveTo>
                <a:lnTo>
                  <a:pt x="184505" y="77039"/>
                </a:lnTo>
                <a:lnTo>
                  <a:pt x="366361" y="77039"/>
                </a:lnTo>
                <a:lnTo>
                  <a:pt x="323451" y="54231"/>
                </a:lnTo>
                <a:lnTo>
                  <a:pt x="300365" y="41592"/>
                </a:lnTo>
                <a:lnTo>
                  <a:pt x="278270" y="28383"/>
                </a:lnTo>
                <a:lnTo>
                  <a:pt x="271738" y="21738"/>
                </a:lnTo>
                <a:lnTo>
                  <a:pt x="266094" y="14856"/>
                </a:lnTo>
                <a:lnTo>
                  <a:pt x="261127" y="7499"/>
                </a:lnTo>
                <a:lnTo>
                  <a:pt x="257097" y="0"/>
                </a:lnTo>
                <a:close/>
              </a:path>
              <a:path w="1501775" h="473709">
                <a:moveTo>
                  <a:pt x="859009" y="54738"/>
                </a:moveTo>
                <a:lnTo>
                  <a:pt x="818176" y="77039"/>
                </a:lnTo>
                <a:lnTo>
                  <a:pt x="1334101" y="77039"/>
                </a:lnTo>
                <a:lnTo>
                  <a:pt x="1330552" y="70957"/>
                </a:lnTo>
                <a:lnTo>
                  <a:pt x="928577" y="70957"/>
                </a:lnTo>
                <a:lnTo>
                  <a:pt x="911965" y="69278"/>
                </a:lnTo>
                <a:lnTo>
                  <a:pt x="894360" y="65129"/>
                </a:lnTo>
                <a:lnTo>
                  <a:pt x="859009" y="54738"/>
                </a:lnTo>
                <a:close/>
              </a:path>
              <a:path w="1501775" h="473709">
                <a:moveTo>
                  <a:pt x="1063175" y="47643"/>
                </a:moveTo>
                <a:lnTo>
                  <a:pt x="1028781" y="51440"/>
                </a:lnTo>
                <a:lnTo>
                  <a:pt x="994836" y="56607"/>
                </a:lnTo>
                <a:lnTo>
                  <a:pt x="961411" y="63121"/>
                </a:lnTo>
                <a:lnTo>
                  <a:pt x="928577" y="70957"/>
                </a:lnTo>
                <a:lnTo>
                  <a:pt x="1330552" y="70957"/>
                </a:lnTo>
                <a:lnTo>
                  <a:pt x="1328473" y="67394"/>
                </a:lnTo>
                <a:lnTo>
                  <a:pt x="1300729" y="59838"/>
                </a:lnTo>
                <a:lnTo>
                  <a:pt x="1297907" y="56607"/>
                </a:lnTo>
                <a:lnTo>
                  <a:pt x="1290566" y="47928"/>
                </a:lnTo>
                <a:lnTo>
                  <a:pt x="1066696" y="47928"/>
                </a:lnTo>
                <a:lnTo>
                  <a:pt x="1063175" y="47643"/>
                </a:lnTo>
                <a:close/>
              </a:path>
              <a:path w="1501775" h="473709">
                <a:moveTo>
                  <a:pt x="1143329" y="0"/>
                </a:moveTo>
                <a:lnTo>
                  <a:pt x="1119226" y="1314"/>
                </a:lnTo>
                <a:lnTo>
                  <a:pt x="1105899" y="12037"/>
                </a:lnTo>
                <a:lnTo>
                  <a:pt x="1096541" y="26371"/>
                </a:lnTo>
                <a:lnTo>
                  <a:pt x="1084348" y="38519"/>
                </a:lnTo>
                <a:lnTo>
                  <a:pt x="1073171" y="45077"/>
                </a:lnTo>
                <a:lnTo>
                  <a:pt x="1068658" y="47643"/>
                </a:lnTo>
                <a:lnTo>
                  <a:pt x="1066696" y="47928"/>
                </a:lnTo>
                <a:lnTo>
                  <a:pt x="1290566" y="47928"/>
                </a:lnTo>
                <a:lnTo>
                  <a:pt x="1286293" y="42875"/>
                </a:lnTo>
                <a:lnTo>
                  <a:pt x="1264854" y="39422"/>
                </a:lnTo>
                <a:lnTo>
                  <a:pt x="1237236" y="39422"/>
                </a:lnTo>
                <a:lnTo>
                  <a:pt x="1214409" y="34465"/>
                </a:lnTo>
                <a:lnTo>
                  <a:pt x="1198624" y="24102"/>
                </a:lnTo>
                <a:lnTo>
                  <a:pt x="1181421" y="14856"/>
                </a:lnTo>
                <a:lnTo>
                  <a:pt x="1162943" y="6798"/>
                </a:lnTo>
                <a:lnTo>
                  <a:pt x="1143329" y="0"/>
                </a:lnTo>
                <a:close/>
              </a:path>
              <a:path w="1501775" h="473709">
                <a:moveTo>
                  <a:pt x="1263182" y="39153"/>
                </a:moveTo>
                <a:lnTo>
                  <a:pt x="1237236" y="39422"/>
                </a:lnTo>
                <a:lnTo>
                  <a:pt x="1264854" y="39422"/>
                </a:lnTo>
                <a:lnTo>
                  <a:pt x="1263182" y="3915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5972" y="842772"/>
            <a:ext cx="17597755" cy="0"/>
          </a:xfrm>
          <a:custGeom>
            <a:avLst/>
            <a:gdLst/>
            <a:ahLst/>
            <a:cxnLst/>
            <a:rect l="l" t="t" r="r" b="b"/>
            <a:pathLst>
              <a:path w="17597755">
                <a:moveTo>
                  <a:pt x="0" y="0"/>
                </a:moveTo>
                <a:lnTo>
                  <a:pt x="17597399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>
                <a:solidFill>
                  <a:srgbClr val="0D0D0D"/>
                </a:solidFill>
              </a:rPr>
              <a:t>KEY</a:t>
            </a:r>
            <a:r>
              <a:rPr spc="-30" dirty="0">
                <a:solidFill>
                  <a:srgbClr val="0D0D0D"/>
                </a:solidFill>
              </a:rPr>
              <a:t> </a:t>
            </a:r>
            <a:r>
              <a:rPr spc="-200" dirty="0"/>
              <a:t>INSIGHT</a:t>
            </a:r>
            <a:r>
              <a:rPr spc="-35" dirty="0"/>
              <a:t> </a:t>
            </a:r>
            <a:r>
              <a:rPr spc="-260" dirty="0"/>
              <a:t>&amp;</a:t>
            </a:r>
            <a:r>
              <a:rPr spc="-10" dirty="0"/>
              <a:t> </a:t>
            </a:r>
            <a:r>
              <a:rPr spc="-150" dirty="0"/>
              <a:t>FINDINGS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43685" y="7290942"/>
            <a:ext cx="4006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5" dirty="0">
                <a:solidFill>
                  <a:srgbClr val="404040"/>
                </a:solidFill>
                <a:latin typeface="Arial"/>
                <a:cs typeface="Arial"/>
              </a:rPr>
              <a:t>RECOMMENDATION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98372" y="1777873"/>
            <a:ext cx="17597755" cy="5212715"/>
            <a:chOff x="898372" y="1777873"/>
            <a:chExt cx="17597755" cy="5212715"/>
          </a:xfrm>
        </p:grpSpPr>
        <p:sp>
          <p:nvSpPr>
            <p:cNvPr id="13" name="object 13"/>
            <p:cNvSpPr/>
            <p:nvPr/>
          </p:nvSpPr>
          <p:spPr>
            <a:xfrm>
              <a:off x="898372" y="6986905"/>
              <a:ext cx="17597755" cy="0"/>
            </a:xfrm>
            <a:custGeom>
              <a:avLst/>
              <a:gdLst/>
              <a:ahLst/>
              <a:cxnLst/>
              <a:rect l="l" t="t" r="r" b="b"/>
              <a:pathLst>
                <a:path w="17597755">
                  <a:moveTo>
                    <a:pt x="0" y="0"/>
                  </a:moveTo>
                  <a:lnTo>
                    <a:pt x="17597399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8088" y="1777873"/>
              <a:ext cx="4738497" cy="516331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69060" y="8190991"/>
            <a:ext cx="845185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Excelerate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cap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outreach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attempts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prospect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 </a:t>
            </a:r>
            <a:r>
              <a:rPr sz="2400" b="1" spc="-20" dirty="0">
                <a:latin typeface="Times New Roman"/>
                <a:cs typeface="Times New Roman"/>
              </a:rPr>
              <a:t>8–10 </a:t>
            </a:r>
            <a:r>
              <a:rPr sz="2400" dirty="0">
                <a:latin typeface="Times New Roman"/>
                <a:cs typeface="Times New Roman"/>
              </a:rPr>
              <a:t>touches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shift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effort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toward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improving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quality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timing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 </a:t>
            </a:r>
            <a:r>
              <a:rPr sz="2400" b="1" dirty="0">
                <a:latin typeface="Times New Roman"/>
                <a:cs typeface="Times New Roman"/>
              </a:rPr>
              <a:t>early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attempts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(better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messaging,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next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steps,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faster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follow- </a:t>
            </a:r>
            <a:r>
              <a:rPr sz="2400" dirty="0">
                <a:latin typeface="Times New Roman"/>
                <a:cs typeface="Times New Roman"/>
              </a:rPr>
              <a:t>ups).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Instead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repeated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calls,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introduce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strategy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after</a:t>
            </a:r>
            <a:r>
              <a:rPr sz="2400" spc="-10" dirty="0">
                <a:latin typeface="Times New Roman"/>
                <a:cs typeface="Times New Roman"/>
              </a:rPr>
              <a:t> failed </a:t>
            </a:r>
            <a:r>
              <a:rPr sz="2400" dirty="0">
                <a:latin typeface="Times New Roman"/>
                <a:cs typeface="Times New Roman"/>
              </a:rPr>
              <a:t>early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attempts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(e.g.,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escalation,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channel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switch,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10" dirty="0">
                <a:latin typeface="Times New Roman"/>
                <a:cs typeface="Times New Roman"/>
              </a:rPr>
              <a:t>pause).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121138" y="7823072"/>
            <a:ext cx="0" cy="3242310"/>
          </a:xfrm>
          <a:custGeom>
            <a:avLst/>
            <a:gdLst/>
            <a:ahLst/>
            <a:cxnLst/>
            <a:rect l="l" t="t" r="r" b="b"/>
            <a:pathLst>
              <a:path h="3242309">
                <a:moveTo>
                  <a:pt x="0" y="0"/>
                </a:moveTo>
                <a:lnTo>
                  <a:pt x="0" y="3242056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4890" y="870915"/>
            <a:ext cx="17391380" cy="4702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/>
                <a:cs typeface="Times New Roman"/>
              </a:rPr>
              <a:t>Attempts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1–10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show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97%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drop-</a:t>
            </a:r>
            <a:r>
              <a:rPr sz="2800" spc="-25" dirty="0">
                <a:latin typeface="Times New Roman"/>
                <a:cs typeface="Times New Roman"/>
              </a:rPr>
              <a:t>off.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Attempts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11+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show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100%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drop-</a:t>
            </a:r>
            <a:r>
              <a:rPr sz="2800" dirty="0">
                <a:latin typeface="Times New Roman"/>
                <a:cs typeface="Times New Roman"/>
              </a:rPr>
              <a:t>off,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indicating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first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few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attempts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matter</a:t>
            </a:r>
            <a:r>
              <a:rPr sz="2800" spc="-20" dirty="0">
                <a:latin typeface="Times New Roman"/>
                <a:cs typeface="Times New Roman"/>
              </a:rPr>
              <a:t> most.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Times New Roman"/>
                <a:cs typeface="Times New Roman"/>
              </a:rPr>
              <a:t>Repeated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contact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without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strategy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improving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engagement,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it’s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accelerating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disengagement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9175">
              <a:lnSpc>
                <a:spcPct val="100000"/>
              </a:lnSpc>
              <a:spcBef>
                <a:spcPts val="1175"/>
              </a:spcBef>
            </a:pPr>
            <a:r>
              <a:rPr sz="2400" b="1" spc="-25" dirty="0">
                <a:solidFill>
                  <a:srgbClr val="404040"/>
                </a:solidFill>
                <a:latin typeface="Times New Roman"/>
                <a:cs typeface="Times New Roman"/>
              </a:rPr>
              <a:t>Drop-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off</a:t>
            </a:r>
            <a:r>
              <a:rPr sz="24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rate by</a:t>
            </a:r>
            <a:r>
              <a:rPr sz="2400" b="1" spc="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04040"/>
                </a:solidFill>
                <a:latin typeface="Times New Roman"/>
                <a:cs typeface="Times New Roman"/>
              </a:rPr>
              <a:t>attempt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2400">
              <a:latin typeface="Times New Roman"/>
              <a:cs typeface="Times New Roman"/>
            </a:endParaRPr>
          </a:p>
          <a:p>
            <a:pPr marL="3588385" marR="1054481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Engagement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drops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sharply </a:t>
            </a:r>
            <a:r>
              <a:rPr sz="2400" dirty="0">
                <a:latin typeface="Times New Roman"/>
                <a:cs typeface="Times New Roman"/>
              </a:rPr>
              <a:t>after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 </a:t>
            </a:r>
            <a:r>
              <a:rPr sz="2400" b="1" dirty="0">
                <a:latin typeface="Times New Roman"/>
                <a:cs typeface="Times New Roman"/>
              </a:rPr>
              <a:t>10 </a:t>
            </a:r>
            <a:r>
              <a:rPr sz="2400" spc="-10" dirty="0">
                <a:latin typeface="Times New Roman"/>
                <a:cs typeface="Times New Roman"/>
              </a:rPr>
              <a:t>contact </a:t>
            </a:r>
            <a:r>
              <a:rPr sz="2400" dirty="0">
                <a:latin typeface="Times New Roman"/>
                <a:cs typeface="Times New Roman"/>
              </a:rPr>
              <a:t>attempts,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showing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that </a:t>
            </a:r>
            <a:r>
              <a:rPr sz="2400" b="1" dirty="0">
                <a:latin typeface="Times New Roman"/>
                <a:cs typeface="Times New Roman"/>
              </a:rPr>
              <a:t>early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well-targeted </a:t>
            </a:r>
            <a:r>
              <a:rPr sz="2400" dirty="0">
                <a:latin typeface="Times New Roman"/>
                <a:cs typeface="Times New Roman"/>
              </a:rPr>
              <a:t>outreach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far </a:t>
            </a:r>
            <a:r>
              <a:rPr sz="2400" spc="-20" dirty="0">
                <a:latin typeface="Times New Roman"/>
                <a:cs typeface="Times New Roman"/>
              </a:rPr>
              <a:t>more </a:t>
            </a:r>
            <a:r>
              <a:rPr sz="2400" dirty="0">
                <a:latin typeface="Times New Roman"/>
                <a:cs typeface="Times New Roman"/>
              </a:rPr>
              <a:t>effective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repeated follow-</a:t>
            </a:r>
            <a:r>
              <a:rPr sz="2400" spc="-20" dirty="0">
                <a:latin typeface="Times New Roman"/>
                <a:cs typeface="Times New Roman"/>
              </a:rPr>
              <a:t>ups.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51972" y="7026847"/>
            <a:ext cx="7874634" cy="2108835"/>
          </a:xfrm>
          <a:prstGeom prst="rect">
            <a:avLst/>
          </a:prstGeom>
        </p:spPr>
        <p:txBody>
          <a:bodyPr vert="horz" wrap="square" lIns="0" tIns="274320" rIns="0" bIns="0" rtlCol="0">
            <a:spAutoFit/>
          </a:bodyPr>
          <a:lstStyle/>
          <a:p>
            <a:pPr marL="465455">
              <a:lnSpc>
                <a:spcPct val="100000"/>
              </a:lnSpc>
              <a:spcBef>
                <a:spcPts val="2160"/>
              </a:spcBef>
            </a:pPr>
            <a:r>
              <a:rPr sz="3600" b="1" spc="-315" dirty="0">
                <a:solidFill>
                  <a:srgbClr val="404040"/>
                </a:solidFill>
                <a:latin typeface="Arial"/>
                <a:cs typeface="Arial"/>
              </a:rPr>
              <a:t>SUCCESS</a:t>
            </a:r>
            <a:r>
              <a:rPr sz="3600" b="1" spc="-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3600" b="1" spc="-265" dirty="0">
                <a:solidFill>
                  <a:srgbClr val="404040"/>
                </a:solidFill>
                <a:latin typeface="Arial"/>
                <a:cs typeface="Arial"/>
              </a:rPr>
              <a:t>METRIC</a:t>
            </a:r>
            <a:endParaRPr sz="3600">
              <a:latin typeface="Arial"/>
              <a:cs typeface="Arial"/>
            </a:endParaRPr>
          </a:p>
          <a:p>
            <a:pPr marL="12700" marR="5080" indent="177165">
              <a:lnSpc>
                <a:spcPct val="100000"/>
              </a:lnSpc>
              <a:spcBef>
                <a:spcPts val="1375"/>
              </a:spcBef>
              <a:buFont typeface="Times New Roman"/>
              <a:buChar char="-"/>
              <a:tabLst>
                <a:tab pos="189865" algn="l"/>
              </a:tabLst>
            </a:pPr>
            <a:r>
              <a:rPr sz="2400" b="1" dirty="0">
                <a:latin typeface="Times New Roman"/>
                <a:cs typeface="Times New Roman"/>
              </a:rPr>
              <a:t>Increase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enrollment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first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1–10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attempts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at </a:t>
            </a:r>
            <a:r>
              <a:rPr sz="2400" dirty="0">
                <a:latin typeface="Times New Roman"/>
                <a:cs typeface="Times New Roman"/>
              </a:rPr>
              <a:t>least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5%</a:t>
            </a:r>
            <a:endParaRPr sz="2400">
              <a:latin typeface="Times New Roman"/>
              <a:cs typeface="Times New Roman"/>
            </a:endParaRPr>
          </a:p>
          <a:p>
            <a:pPr marL="189865" indent="-177165">
              <a:lnSpc>
                <a:spcPct val="100000"/>
              </a:lnSpc>
              <a:spcBef>
                <a:spcPts val="5"/>
              </a:spcBef>
              <a:buFont typeface="Times New Roman"/>
              <a:buChar char="-"/>
              <a:tabLst>
                <a:tab pos="189865" algn="l"/>
              </a:tabLst>
            </a:pPr>
            <a:r>
              <a:rPr sz="2400" b="1" dirty="0">
                <a:latin typeface="Times New Roman"/>
                <a:cs typeface="Times New Roman"/>
              </a:rPr>
              <a:t>Reduction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outreach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volume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beyond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10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attempts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110325" cy="12801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292628" y="3449878"/>
            <a:ext cx="2337435" cy="816610"/>
          </a:xfrm>
          <a:custGeom>
            <a:avLst/>
            <a:gdLst/>
            <a:ahLst/>
            <a:cxnLst/>
            <a:rect l="l" t="t" r="r" b="b"/>
            <a:pathLst>
              <a:path w="2337434" h="816610">
                <a:moveTo>
                  <a:pt x="1506283" y="361886"/>
                </a:moveTo>
                <a:lnTo>
                  <a:pt x="1308671" y="312216"/>
                </a:lnTo>
                <a:lnTo>
                  <a:pt x="1143330" y="270662"/>
                </a:lnTo>
                <a:lnTo>
                  <a:pt x="1142339" y="246075"/>
                </a:lnTo>
                <a:lnTo>
                  <a:pt x="1142238" y="243497"/>
                </a:lnTo>
                <a:lnTo>
                  <a:pt x="1134706" y="220103"/>
                </a:lnTo>
                <a:lnTo>
                  <a:pt x="1134630" y="219849"/>
                </a:lnTo>
                <a:lnTo>
                  <a:pt x="1130300" y="216128"/>
                </a:lnTo>
                <a:lnTo>
                  <a:pt x="1113980" y="202095"/>
                </a:lnTo>
                <a:lnTo>
                  <a:pt x="1073759" y="192608"/>
                </a:lnTo>
                <a:lnTo>
                  <a:pt x="1053960" y="197777"/>
                </a:lnTo>
                <a:lnTo>
                  <a:pt x="1037844" y="208191"/>
                </a:lnTo>
                <a:lnTo>
                  <a:pt x="1018882" y="216128"/>
                </a:lnTo>
                <a:lnTo>
                  <a:pt x="990574" y="213893"/>
                </a:lnTo>
                <a:lnTo>
                  <a:pt x="998143" y="146989"/>
                </a:lnTo>
                <a:lnTo>
                  <a:pt x="978217" y="138290"/>
                </a:lnTo>
                <a:lnTo>
                  <a:pt x="957872" y="128358"/>
                </a:lnTo>
                <a:lnTo>
                  <a:pt x="938377" y="120904"/>
                </a:lnTo>
                <a:lnTo>
                  <a:pt x="927442" y="120091"/>
                </a:lnTo>
                <a:lnTo>
                  <a:pt x="921016" y="119621"/>
                </a:lnTo>
                <a:lnTo>
                  <a:pt x="880160" y="120091"/>
                </a:lnTo>
                <a:lnTo>
                  <a:pt x="843699" y="111252"/>
                </a:lnTo>
                <a:lnTo>
                  <a:pt x="808088" y="100520"/>
                </a:lnTo>
                <a:lnTo>
                  <a:pt x="769772" y="95288"/>
                </a:lnTo>
                <a:lnTo>
                  <a:pt x="700214" y="153073"/>
                </a:lnTo>
                <a:lnTo>
                  <a:pt x="709498" y="172605"/>
                </a:lnTo>
                <a:lnTo>
                  <a:pt x="717880" y="192290"/>
                </a:lnTo>
                <a:lnTo>
                  <a:pt x="725373" y="212128"/>
                </a:lnTo>
                <a:lnTo>
                  <a:pt x="731964" y="232143"/>
                </a:lnTo>
                <a:lnTo>
                  <a:pt x="739406" y="251637"/>
                </a:lnTo>
                <a:lnTo>
                  <a:pt x="755218" y="270281"/>
                </a:lnTo>
                <a:lnTo>
                  <a:pt x="769607" y="289864"/>
                </a:lnTo>
                <a:lnTo>
                  <a:pt x="772807" y="312216"/>
                </a:lnTo>
                <a:lnTo>
                  <a:pt x="722185" y="296760"/>
                </a:lnTo>
                <a:lnTo>
                  <a:pt x="686600" y="273697"/>
                </a:lnTo>
                <a:lnTo>
                  <a:pt x="678815" y="265595"/>
                </a:lnTo>
                <a:lnTo>
                  <a:pt x="660082" y="246075"/>
                </a:lnTo>
                <a:lnTo>
                  <a:pt x="658660" y="244297"/>
                </a:lnTo>
                <a:lnTo>
                  <a:pt x="636689" y="216928"/>
                </a:lnTo>
                <a:lnTo>
                  <a:pt x="614362" y="191135"/>
                </a:lnTo>
                <a:lnTo>
                  <a:pt x="591883" y="171691"/>
                </a:lnTo>
                <a:lnTo>
                  <a:pt x="564591" y="158915"/>
                </a:lnTo>
                <a:lnTo>
                  <a:pt x="527799" y="153073"/>
                </a:lnTo>
                <a:lnTo>
                  <a:pt x="489026" y="178447"/>
                </a:lnTo>
                <a:lnTo>
                  <a:pt x="467118" y="196405"/>
                </a:lnTo>
                <a:lnTo>
                  <a:pt x="453999" y="215506"/>
                </a:lnTo>
                <a:lnTo>
                  <a:pt x="441604" y="244297"/>
                </a:lnTo>
                <a:lnTo>
                  <a:pt x="261632" y="188544"/>
                </a:lnTo>
                <a:lnTo>
                  <a:pt x="291261" y="168338"/>
                </a:lnTo>
                <a:lnTo>
                  <a:pt x="329692" y="163715"/>
                </a:lnTo>
                <a:lnTo>
                  <a:pt x="369239" y="160604"/>
                </a:lnTo>
                <a:lnTo>
                  <a:pt x="402272" y="144957"/>
                </a:lnTo>
                <a:lnTo>
                  <a:pt x="349605" y="137896"/>
                </a:lnTo>
                <a:lnTo>
                  <a:pt x="296418" y="133997"/>
                </a:lnTo>
                <a:lnTo>
                  <a:pt x="243014" y="133273"/>
                </a:lnTo>
                <a:lnTo>
                  <a:pt x="189712" y="135712"/>
                </a:lnTo>
                <a:lnTo>
                  <a:pt x="136829" y="141300"/>
                </a:lnTo>
                <a:lnTo>
                  <a:pt x="84683" y="150025"/>
                </a:lnTo>
                <a:lnTo>
                  <a:pt x="49898" y="171323"/>
                </a:lnTo>
                <a:lnTo>
                  <a:pt x="13182" y="199847"/>
                </a:lnTo>
                <a:lnTo>
                  <a:pt x="0" y="220103"/>
                </a:lnTo>
                <a:lnTo>
                  <a:pt x="9499" y="241312"/>
                </a:lnTo>
                <a:lnTo>
                  <a:pt x="40830" y="272681"/>
                </a:lnTo>
                <a:lnTo>
                  <a:pt x="39382" y="282689"/>
                </a:lnTo>
                <a:lnTo>
                  <a:pt x="42913" y="288137"/>
                </a:lnTo>
                <a:lnTo>
                  <a:pt x="49542" y="290931"/>
                </a:lnTo>
                <a:lnTo>
                  <a:pt x="57467" y="292963"/>
                </a:lnTo>
                <a:lnTo>
                  <a:pt x="130060" y="265595"/>
                </a:lnTo>
                <a:lnTo>
                  <a:pt x="160299" y="340601"/>
                </a:lnTo>
                <a:lnTo>
                  <a:pt x="147332" y="353656"/>
                </a:lnTo>
                <a:lnTo>
                  <a:pt x="131381" y="367461"/>
                </a:lnTo>
                <a:lnTo>
                  <a:pt x="120027" y="380136"/>
                </a:lnTo>
                <a:lnTo>
                  <a:pt x="119684" y="380644"/>
                </a:lnTo>
                <a:lnTo>
                  <a:pt x="119608" y="384187"/>
                </a:lnTo>
                <a:lnTo>
                  <a:pt x="119519" y="388721"/>
                </a:lnTo>
                <a:lnTo>
                  <a:pt x="119468" y="391287"/>
                </a:lnTo>
                <a:lnTo>
                  <a:pt x="134239" y="399935"/>
                </a:lnTo>
                <a:lnTo>
                  <a:pt x="158229" y="408012"/>
                </a:lnTo>
                <a:lnTo>
                  <a:pt x="184759" y="416090"/>
                </a:lnTo>
                <a:lnTo>
                  <a:pt x="207187" y="424738"/>
                </a:lnTo>
                <a:lnTo>
                  <a:pt x="224078" y="434949"/>
                </a:lnTo>
                <a:lnTo>
                  <a:pt x="240550" y="445452"/>
                </a:lnTo>
                <a:lnTo>
                  <a:pt x="256603" y="456234"/>
                </a:lnTo>
                <a:lnTo>
                  <a:pt x="272211" y="467309"/>
                </a:lnTo>
                <a:lnTo>
                  <a:pt x="313118" y="484670"/>
                </a:lnTo>
                <a:lnTo>
                  <a:pt x="358432" y="492340"/>
                </a:lnTo>
                <a:lnTo>
                  <a:pt x="404660" y="490448"/>
                </a:lnTo>
                <a:lnTo>
                  <a:pt x="448259" y="479171"/>
                </a:lnTo>
                <a:lnTo>
                  <a:pt x="485711" y="458609"/>
                </a:lnTo>
                <a:lnTo>
                  <a:pt x="513384" y="421970"/>
                </a:lnTo>
                <a:lnTo>
                  <a:pt x="518731" y="412191"/>
                </a:lnTo>
                <a:lnTo>
                  <a:pt x="525208" y="402615"/>
                </a:lnTo>
                <a:lnTo>
                  <a:pt x="530821" y="393319"/>
                </a:lnTo>
                <a:lnTo>
                  <a:pt x="561124" y="395097"/>
                </a:lnTo>
                <a:lnTo>
                  <a:pt x="588302" y="396989"/>
                </a:lnTo>
                <a:lnTo>
                  <a:pt x="612063" y="393738"/>
                </a:lnTo>
                <a:lnTo>
                  <a:pt x="612698" y="393319"/>
                </a:lnTo>
                <a:lnTo>
                  <a:pt x="632155" y="380136"/>
                </a:lnTo>
                <a:lnTo>
                  <a:pt x="653326" y="380136"/>
                </a:lnTo>
                <a:lnTo>
                  <a:pt x="653326" y="427774"/>
                </a:lnTo>
                <a:lnTo>
                  <a:pt x="703211" y="432308"/>
                </a:lnTo>
                <a:lnTo>
                  <a:pt x="745007" y="421436"/>
                </a:lnTo>
                <a:lnTo>
                  <a:pt x="783691" y="404114"/>
                </a:lnTo>
                <a:lnTo>
                  <a:pt x="824217" y="389255"/>
                </a:lnTo>
                <a:lnTo>
                  <a:pt x="834809" y="466293"/>
                </a:lnTo>
                <a:lnTo>
                  <a:pt x="796378" y="468795"/>
                </a:lnTo>
                <a:lnTo>
                  <a:pt x="758291" y="472859"/>
                </a:lnTo>
                <a:lnTo>
                  <a:pt x="720661" y="478447"/>
                </a:lnTo>
                <a:lnTo>
                  <a:pt x="683577" y="485559"/>
                </a:lnTo>
                <a:lnTo>
                  <a:pt x="640422" y="499986"/>
                </a:lnTo>
                <a:lnTo>
                  <a:pt x="595718" y="511746"/>
                </a:lnTo>
                <a:lnTo>
                  <a:pt x="549732" y="520788"/>
                </a:lnTo>
                <a:lnTo>
                  <a:pt x="502742" y="527062"/>
                </a:lnTo>
                <a:lnTo>
                  <a:pt x="455002" y="530542"/>
                </a:lnTo>
                <a:lnTo>
                  <a:pt x="406819" y="531177"/>
                </a:lnTo>
                <a:lnTo>
                  <a:pt x="407352" y="547979"/>
                </a:lnTo>
                <a:lnTo>
                  <a:pt x="407403" y="549579"/>
                </a:lnTo>
                <a:lnTo>
                  <a:pt x="411543" y="565137"/>
                </a:lnTo>
                <a:lnTo>
                  <a:pt x="422770" y="577646"/>
                </a:lnTo>
                <a:lnTo>
                  <a:pt x="444627" y="586930"/>
                </a:lnTo>
                <a:lnTo>
                  <a:pt x="497471" y="581571"/>
                </a:lnTo>
                <a:lnTo>
                  <a:pt x="550075" y="577100"/>
                </a:lnTo>
                <a:lnTo>
                  <a:pt x="603656" y="573430"/>
                </a:lnTo>
                <a:lnTo>
                  <a:pt x="656945" y="570649"/>
                </a:lnTo>
                <a:lnTo>
                  <a:pt x="710311" y="568731"/>
                </a:lnTo>
                <a:lnTo>
                  <a:pt x="762292" y="567690"/>
                </a:lnTo>
                <a:lnTo>
                  <a:pt x="766749" y="564629"/>
                </a:lnTo>
                <a:lnTo>
                  <a:pt x="783920" y="567690"/>
                </a:lnTo>
                <a:lnTo>
                  <a:pt x="834809" y="567690"/>
                </a:lnTo>
                <a:lnTo>
                  <a:pt x="834809" y="576783"/>
                </a:lnTo>
                <a:lnTo>
                  <a:pt x="766749" y="564629"/>
                </a:lnTo>
                <a:lnTo>
                  <a:pt x="755599" y="572312"/>
                </a:lnTo>
                <a:lnTo>
                  <a:pt x="744448" y="580466"/>
                </a:lnTo>
                <a:lnTo>
                  <a:pt x="736511" y="585089"/>
                </a:lnTo>
                <a:lnTo>
                  <a:pt x="736511" y="633552"/>
                </a:lnTo>
                <a:lnTo>
                  <a:pt x="710844" y="646239"/>
                </a:lnTo>
                <a:lnTo>
                  <a:pt x="687730" y="648385"/>
                </a:lnTo>
                <a:lnTo>
                  <a:pt x="645769" y="642683"/>
                </a:lnTo>
                <a:lnTo>
                  <a:pt x="648792" y="642683"/>
                </a:lnTo>
                <a:lnTo>
                  <a:pt x="707263" y="636600"/>
                </a:lnTo>
                <a:lnTo>
                  <a:pt x="736511" y="633552"/>
                </a:lnTo>
                <a:lnTo>
                  <a:pt x="736511" y="585089"/>
                </a:lnTo>
                <a:lnTo>
                  <a:pt x="732726" y="587286"/>
                </a:lnTo>
                <a:lnTo>
                  <a:pt x="719874" y="590981"/>
                </a:lnTo>
                <a:lnTo>
                  <a:pt x="693077" y="597115"/>
                </a:lnTo>
                <a:lnTo>
                  <a:pt x="669442" y="607072"/>
                </a:lnTo>
                <a:lnTo>
                  <a:pt x="649846" y="620395"/>
                </a:lnTo>
                <a:lnTo>
                  <a:pt x="635177" y="636600"/>
                </a:lnTo>
                <a:lnTo>
                  <a:pt x="545947" y="636600"/>
                </a:lnTo>
                <a:lnTo>
                  <a:pt x="525056" y="633793"/>
                </a:lnTo>
                <a:lnTo>
                  <a:pt x="503605" y="630135"/>
                </a:lnTo>
                <a:lnTo>
                  <a:pt x="482142" y="632752"/>
                </a:lnTo>
                <a:lnTo>
                  <a:pt x="461264" y="648766"/>
                </a:lnTo>
                <a:lnTo>
                  <a:pt x="469976" y="658329"/>
                </a:lnTo>
                <a:lnTo>
                  <a:pt x="478840" y="669036"/>
                </a:lnTo>
                <a:lnTo>
                  <a:pt x="547979" y="704697"/>
                </a:lnTo>
                <a:lnTo>
                  <a:pt x="597052" y="718210"/>
                </a:lnTo>
                <a:lnTo>
                  <a:pt x="648436" y="726668"/>
                </a:lnTo>
                <a:lnTo>
                  <a:pt x="701268" y="729919"/>
                </a:lnTo>
                <a:lnTo>
                  <a:pt x="754659" y="727824"/>
                </a:lnTo>
                <a:lnTo>
                  <a:pt x="743991" y="741400"/>
                </a:lnTo>
                <a:lnTo>
                  <a:pt x="732917" y="752792"/>
                </a:lnTo>
                <a:lnTo>
                  <a:pt x="725512" y="763612"/>
                </a:lnTo>
                <a:lnTo>
                  <a:pt x="725919" y="775474"/>
                </a:lnTo>
                <a:lnTo>
                  <a:pt x="753376" y="792734"/>
                </a:lnTo>
                <a:lnTo>
                  <a:pt x="784517" y="807910"/>
                </a:lnTo>
                <a:lnTo>
                  <a:pt x="820775" y="816241"/>
                </a:lnTo>
                <a:lnTo>
                  <a:pt x="863536" y="812977"/>
                </a:lnTo>
                <a:lnTo>
                  <a:pt x="899325" y="766343"/>
                </a:lnTo>
                <a:lnTo>
                  <a:pt x="922883" y="727824"/>
                </a:lnTo>
                <a:lnTo>
                  <a:pt x="928573" y="717689"/>
                </a:lnTo>
                <a:lnTo>
                  <a:pt x="947191" y="685863"/>
                </a:lnTo>
                <a:lnTo>
                  <a:pt x="977061" y="658863"/>
                </a:lnTo>
                <a:lnTo>
                  <a:pt x="996772" y="648385"/>
                </a:lnTo>
                <a:lnTo>
                  <a:pt x="1016330" y="637971"/>
                </a:lnTo>
                <a:lnTo>
                  <a:pt x="1031608" y="633552"/>
                </a:lnTo>
                <a:lnTo>
                  <a:pt x="1063167" y="624433"/>
                </a:lnTo>
                <a:lnTo>
                  <a:pt x="1076667" y="612457"/>
                </a:lnTo>
                <a:lnTo>
                  <a:pt x="1080376" y="595541"/>
                </a:lnTo>
                <a:lnTo>
                  <a:pt x="1080439" y="576783"/>
                </a:lnTo>
                <a:lnTo>
                  <a:pt x="1082167" y="565137"/>
                </a:lnTo>
                <a:lnTo>
                  <a:pt x="1104011" y="530161"/>
                </a:lnTo>
                <a:lnTo>
                  <a:pt x="1144155" y="514477"/>
                </a:lnTo>
                <a:lnTo>
                  <a:pt x="1164310" y="491388"/>
                </a:lnTo>
                <a:lnTo>
                  <a:pt x="1173975" y="464870"/>
                </a:lnTo>
                <a:lnTo>
                  <a:pt x="1182611" y="439039"/>
                </a:lnTo>
                <a:lnTo>
                  <a:pt x="1182370" y="439039"/>
                </a:lnTo>
                <a:lnTo>
                  <a:pt x="1236713" y="418147"/>
                </a:lnTo>
                <a:lnTo>
                  <a:pt x="1288516" y="400405"/>
                </a:lnTo>
                <a:lnTo>
                  <a:pt x="1340497" y="391541"/>
                </a:lnTo>
                <a:lnTo>
                  <a:pt x="1366139" y="388721"/>
                </a:lnTo>
                <a:lnTo>
                  <a:pt x="1391348" y="384187"/>
                </a:lnTo>
                <a:lnTo>
                  <a:pt x="1418031" y="381279"/>
                </a:lnTo>
                <a:lnTo>
                  <a:pt x="1447114" y="380644"/>
                </a:lnTo>
                <a:lnTo>
                  <a:pt x="1450543" y="380136"/>
                </a:lnTo>
                <a:lnTo>
                  <a:pt x="1477060" y="376212"/>
                </a:lnTo>
                <a:lnTo>
                  <a:pt x="1506283" y="361886"/>
                </a:lnTo>
                <a:close/>
              </a:path>
              <a:path w="2337434" h="816610">
                <a:moveTo>
                  <a:pt x="1931250" y="586930"/>
                </a:moveTo>
                <a:lnTo>
                  <a:pt x="1871776" y="578383"/>
                </a:lnTo>
                <a:lnTo>
                  <a:pt x="1819059" y="559587"/>
                </a:lnTo>
                <a:lnTo>
                  <a:pt x="1775929" y="531914"/>
                </a:lnTo>
                <a:lnTo>
                  <a:pt x="1745234" y="496709"/>
                </a:lnTo>
                <a:lnTo>
                  <a:pt x="1627276" y="496709"/>
                </a:lnTo>
                <a:lnTo>
                  <a:pt x="1606664" y="456260"/>
                </a:lnTo>
                <a:lnTo>
                  <a:pt x="1581531" y="433095"/>
                </a:lnTo>
                <a:lnTo>
                  <a:pt x="1545602" y="424014"/>
                </a:lnTo>
                <a:lnTo>
                  <a:pt x="1492681" y="425754"/>
                </a:lnTo>
                <a:lnTo>
                  <a:pt x="1471510" y="430009"/>
                </a:lnTo>
                <a:lnTo>
                  <a:pt x="1450809" y="435152"/>
                </a:lnTo>
                <a:lnTo>
                  <a:pt x="1430616" y="441185"/>
                </a:lnTo>
                <a:lnTo>
                  <a:pt x="1411008" y="448056"/>
                </a:lnTo>
                <a:lnTo>
                  <a:pt x="1427264" y="470039"/>
                </a:lnTo>
                <a:lnTo>
                  <a:pt x="1444663" y="483273"/>
                </a:lnTo>
                <a:lnTo>
                  <a:pt x="1473962" y="493102"/>
                </a:lnTo>
                <a:lnTo>
                  <a:pt x="1525943" y="504812"/>
                </a:lnTo>
                <a:lnTo>
                  <a:pt x="1480578" y="530161"/>
                </a:lnTo>
                <a:lnTo>
                  <a:pt x="1484617" y="535990"/>
                </a:lnTo>
                <a:lnTo>
                  <a:pt x="1489646" y="541401"/>
                </a:lnTo>
                <a:lnTo>
                  <a:pt x="1495704" y="546379"/>
                </a:lnTo>
                <a:lnTo>
                  <a:pt x="1527454" y="560565"/>
                </a:lnTo>
                <a:lnTo>
                  <a:pt x="1514436" y="587438"/>
                </a:lnTo>
                <a:lnTo>
                  <a:pt x="1497025" y="609739"/>
                </a:lnTo>
                <a:lnTo>
                  <a:pt x="1483868" y="631278"/>
                </a:lnTo>
                <a:lnTo>
                  <a:pt x="1483601" y="655853"/>
                </a:lnTo>
                <a:lnTo>
                  <a:pt x="1690789" y="630516"/>
                </a:lnTo>
                <a:lnTo>
                  <a:pt x="1727085" y="688289"/>
                </a:lnTo>
                <a:lnTo>
                  <a:pt x="1775231" y="675398"/>
                </a:lnTo>
                <a:lnTo>
                  <a:pt x="1820240" y="658545"/>
                </a:lnTo>
                <a:lnTo>
                  <a:pt x="1861604" y="638022"/>
                </a:lnTo>
                <a:lnTo>
                  <a:pt x="1898777" y="614057"/>
                </a:lnTo>
                <a:lnTo>
                  <a:pt x="1931250" y="586930"/>
                </a:lnTo>
                <a:close/>
              </a:path>
              <a:path w="2337434" h="816610">
                <a:moveTo>
                  <a:pt x="2337320" y="108978"/>
                </a:moveTo>
                <a:lnTo>
                  <a:pt x="2329751" y="96583"/>
                </a:lnTo>
                <a:lnTo>
                  <a:pt x="2315387" y="88188"/>
                </a:lnTo>
                <a:lnTo>
                  <a:pt x="2279561" y="79552"/>
                </a:lnTo>
                <a:lnTo>
                  <a:pt x="2155837" y="70332"/>
                </a:lnTo>
                <a:lnTo>
                  <a:pt x="2100795" y="63893"/>
                </a:lnTo>
                <a:lnTo>
                  <a:pt x="1998014" y="48666"/>
                </a:lnTo>
                <a:lnTo>
                  <a:pt x="1949361" y="49288"/>
                </a:lnTo>
                <a:lnTo>
                  <a:pt x="1902231" y="57467"/>
                </a:lnTo>
                <a:lnTo>
                  <a:pt x="1858657" y="72986"/>
                </a:lnTo>
                <a:lnTo>
                  <a:pt x="1841766" y="77343"/>
                </a:lnTo>
                <a:lnTo>
                  <a:pt x="1795500" y="76555"/>
                </a:lnTo>
                <a:lnTo>
                  <a:pt x="1770951" y="78054"/>
                </a:lnTo>
                <a:lnTo>
                  <a:pt x="1770951" y="29400"/>
                </a:lnTo>
                <a:lnTo>
                  <a:pt x="1748815" y="24409"/>
                </a:lnTo>
                <a:lnTo>
                  <a:pt x="1731073" y="24409"/>
                </a:lnTo>
                <a:lnTo>
                  <a:pt x="1722551" y="26365"/>
                </a:lnTo>
                <a:lnTo>
                  <a:pt x="1651469" y="100355"/>
                </a:lnTo>
                <a:lnTo>
                  <a:pt x="1554556" y="68084"/>
                </a:lnTo>
                <a:lnTo>
                  <a:pt x="1524825" y="62458"/>
                </a:lnTo>
                <a:lnTo>
                  <a:pt x="1479829" y="61239"/>
                </a:lnTo>
                <a:lnTo>
                  <a:pt x="1451178" y="57251"/>
                </a:lnTo>
                <a:lnTo>
                  <a:pt x="1424000" y="49974"/>
                </a:lnTo>
                <a:lnTo>
                  <a:pt x="1294561" y="0"/>
                </a:lnTo>
                <a:lnTo>
                  <a:pt x="1283335" y="27520"/>
                </a:lnTo>
                <a:lnTo>
                  <a:pt x="1256944" y="46761"/>
                </a:lnTo>
                <a:lnTo>
                  <a:pt x="1226286" y="63157"/>
                </a:lnTo>
                <a:lnTo>
                  <a:pt x="1202309" y="82118"/>
                </a:lnTo>
                <a:lnTo>
                  <a:pt x="1165542" y="73660"/>
                </a:lnTo>
                <a:lnTo>
                  <a:pt x="1127404" y="69977"/>
                </a:lnTo>
                <a:lnTo>
                  <a:pt x="1088898" y="71094"/>
                </a:lnTo>
                <a:lnTo>
                  <a:pt x="1051077" y="77038"/>
                </a:lnTo>
                <a:lnTo>
                  <a:pt x="1099464" y="105422"/>
                </a:lnTo>
                <a:lnTo>
                  <a:pt x="1099464" y="141922"/>
                </a:lnTo>
                <a:lnTo>
                  <a:pt x="1139977" y="157505"/>
                </a:lnTo>
                <a:lnTo>
                  <a:pt x="1184059" y="166725"/>
                </a:lnTo>
                <a:lnTo>
                  <a:pt x="1230083" y="169367"/>
                </a:lnTo>
                <a:lnTo>
                  <a:pt x="1485112" y="151041"/>
                </a:lnTo>
                <a:lnTo>
                  <a:pt x="1497825" y="151345"/>
                </a:lnTo>
                <a:lnTo>
                  <a:pt x="1509687" y="153454"/>
                </a:lnTo>
                <a:lnTo>
                  <a:pt x="1518716" y="159169"/>
                </a:lnTo>
                <a:lnTo>
                  <a:pt x="1522920" y="170307"/>
                </a:lnTo>
                <a:lnTo>
                  <a:pt x="1429156" y="196659"/>
                </a:lnTo>
                <a:lnTo>
                  <a:pt x="1403756" y="198602"/>
                </a:lnTo>
                <a:lnTo>
                  <a:pt x="1345577" y="196799"/>
                </a:lnTo>
                <a:lnTo>
                  <a:pt x="1314221" y="202742"/>
                </a:lnTo>
                <a:lnTo>
                  <a:pt x="1354404" y="218833"/>
                </a:lnTo>
                <a:lnTo>
                  <a:pt x="1397228" y="230962"/>
                </a:lnTo>
                <a:lnTo>
                  <a:pt x="1442034" y="238988"/>
                </a:lnTo>
                <a:lnTo>
                  <a:pt x="1488186" y="242798"/>
                </a:lnTo>
                <a:lnTo>
                  <a:pt x="1535023" y="242277"/>
                </a:lnTo>
                <a:lnTo>
                  <a:pt x="1584604" y="239255"/>
                </a:lnTo>
                <a:lnTo>
                  <a:pt x="1634159" y="239814"/>
                </a:lnTo>
                <a:lnTo>
                  <a:pt x="1683270" y="243903"/>
                </a:lnTo>
                <a:lnTo>
                  <a:pt x="1731530" y="251498"/>
                </a:lnTo>
                <a:lnTo>
                  <a:pt x="1822297" y="272415"/>
                </a:lnTo>
                <a:lnTo>
                  <a:pt x="1867636" y="274459"/>
                </a:lnTo>
                <a:lnTo>
                  <a:pt x="1912277" y="268770"/>
                </a:lnTo>
                <a:lnTo>
                  <a:pt x="1977758" y="247853"/>
                </a:lnTo>
                <a:lnTo>
                  <a:pt x="2003844" y="245313"/>
                </a:lnTo>
                <a:lnTo>
                  <a:pt x="2054974" y="245186"/>
                </a:lnTo>
                <a:lnTo>
                  <a:pt x="2102624" y="234988"/>
                </a:lnTo>
                <a:lnTo>
                  <a:pt x="2143607" y="215760"/>
                </a:lnTo>
                <a:lnTo>
                  <a:pt x="2186419" y="180009"/>
                </a:lnTo>
                <a:lnTo>
                  <a:pt x="2302535" y="140957"/>
                </a:lnTo>
                <a:lnTo>
                  <a:pt x="2322957" y="132791"/>
                </a:lnTo>
                <a:lnTo>
                  <a:pt x="2335809" y="122123"/>
                </a:lnTo>
                <a:lnTo>
                  <a:pt x="2337320" y="10897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44203" y="3495113"/>
            <a:ext cx="201930" cy="42545"/>
          </a:xfrm>
          <a:custGeom>
            <a:avLst/>
            <a:gdLst/>
            <a:ahLst/>
            <a:cxnLst/>
            <a:rect l="l" t="t" r="r" b="b"/>
            <a:pathLst>
              <a:path w="201929" h="42545">
                <a:moveTo>
                  <a:pt x="113567" y="0"/>
                </a:moveTo>
                <a:lnTo>
                  <a:pt x="72805" y="5274"/>
                </a:lnTo>
                <a:lnTo>
                  <a:pt x="33602" y="12544"/>
                </a:lnTo>
                <a:lnTo>
                  <a:pt x="19943" y="13716"/>
                </a:lnTo>
                <a:lnTo>
                  <a:pt x="7136" y="18119"/>
                </a:lnTo>
                <a:lnTo>
                  <a:pt x="0" y="27084"/>
                </a:lnTo>
                <a:lnTo>
                  <a:pt x="3355" y="41941"/>
                </a:lnTo>
                <a:lnTo>
                  <a:pt x="53859" y="41992"/>
                </a:lnTo>
                <a:lnTo>
                  <a:pt x="103973" y="38614"/>
                </a:lnTo>
                <a:lnTo>
                  <a:pt x="153307" y="31831"/>
                </a:lnTo>
                <a:lnTo>
                  <a:pt x="201472" y="21667"/>
                </a:lnTo>
                <a:lnTo>
                  <a:pt x="156314" y="3278"/>
                </a:lnTo>
                <a:lnTo>
                  <a:pt x="1135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5942" y="4212166"/>
            <a:ext cx="11536724" cy="59482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174868" y="6215201"/>
            <a:ext cx="1501775" cy="473709"/>
          </a:xfrm>
          <a:custGeom>
            <a:avLst/>
            <a:gdLst/>
            <a:ahLst/>
            <a:cxnLst/>
            <a:rect l="l" t="t" r="r" b="b"/>
            <a:pathLst>
              <a:path w="1501775" h="473709">
                <a:moveTo>
                  <a:pt x="1031077" y="403238"/>
                </a:moveTo>
                <a:lnTo>
                  <a:pt x="345208" y="403238"/>
                </a:lnTo>
                <a:lnTo>
                  <a:pt x="397315" y="406644"/>
                </a:lnTo>
                <a:lnTo>
                  <a:pt x="448173" y="414971"/>
                </a:lnTo>
                <a:lnTo>
                  <a:pt x="496979" y="428126"/>
                </a:lnTo>
                <a:lnTo>
                  <a:pt x="542930" y="446020"/>
                </a:lnTo>
                <a:lnTo>
                  <a:pt x="588333" y="459082"/>
                </a:lnTo>
                <a:lnTo>
                  <a:pt x="635283" y="467936"/>
                </a:lnTo>
                <a:lnTo>
                  <a:pt x="683163" y="472603"/>
                </a:lnTo>
                <a:lnTo>
                  <a:pt x="731358" y="473104"/>
                </a:lnTo>
                <a:lnTo>
                  <a:pt x="779252" y="469458"/>
                </a:lnTo>
                <a:lnTo>
                  <a:pt x="826228" y="461688"/>
                </a:lnTo>
                <a:lnTo>
                  <a:pt x="871671" y="449813"/>
                </a:lnTo>
                <a:lnTo>
                  <a:pt x="914966" y="433855"/>
                </a:lnTo>
                <a:lnTo>
                  <a:pt x="928559" y="427702"/>
                </a:lnTo>
                <a:lnTo>
                  <a:pt x="942991" y="422578"/>
                </a:lnTo>
                <a:lnTo>
                  <a:pt x="958156" y="418531"/>
                </a:lnTo>
                <a:lnTo>
                  <a:pt x="973947" y="415609"/>
                </a:lnTo>
                <a:lnTo>
                  <a:pt x="1020660" y="405634"/>
                </a:lnTo>
                <a:lnTo>
                  <a:pt x="1031077" y="403238"/>
                </a:lnTo>
                <a:close/>
              </a:path>
              <a:path w="1501775" h="473709">
                <a:moveTo>
                  <a:pt x="376838" y="141598"/>
                </a:moveTo>
                <a:lnTo>
                  <a:pt x="190200" y="141598"/>
                </a:lnTo>
                <a:lnTo>
                  <a:pt x="235140" y="146516"/>
                </a:lnTo>
                <a:lnTo>
                  <a:pt x="278270" y="157120"/>
                </a:lnTo>
                <a:lnTo>
                  <a:pt x="287344" y="165230"/>
                </a:lnTo>
                <a:lnTo>
                  <a:pt x="291881" y="170298"/>
                </a:lnTo>
                <a:lnTo>
                  <a:pt x="263147" y="198681"/>
                </a:lnTo>
                <a:lnTo>
                  <a:pt x="269338" y="207218"/>
                </a:lnTo>
                <a:lnTo>
                  <a:pt x="282051" y="211479"/>
                </a:lnTo>
                <a:lnTo>
                  <a:pt x="292496" y="215930"/>
                </a:lnTo>
                <a:lnTo>
                  <a:pt x="291881" y="225037"/>
                </a:lnTo>
                <a:lnTo>
                  <a:pt x="65030" y="254434"/>
                </a:lnTo>
                <a:lnTo>
                  <a:pt x="65030" y="260516"/>
                </a:lnTo>
                <a:lnTo>
                  <a:pt x="205678" y="267612"/>
                </a:lnTo>
                <a:lnTo>
                  <a:pt x="232900" y="284496"/>
                </a:lnTo>
                <a:lnTo>
                  <a:pt x="280539" y="312942"/>
                </a:lnTo>
                <a:lnTo>
                  <a:pt x="300955" y="326405"/>
                </a:lnTo>
                <a:lnTo>
                  <a:pt x="313555" y="337166"/>
                </a:lnTo>
                <a:lnTo>
                  <a:pt x="318829" y="349899"/>
                </a:lnTo>
                <a:lnTo>
                  <a:pt x="316594" y="363028"/>
                </a:lnTo>
                <a:lnTo>
                  <a:pt x="306664" y="374977"/>
                </a:lnTo>
                <a:lnTo>
                  <a:pt x="300703" y="379708"/>
                </a:lnTo>
                <a:lnTo>
                  <a:pt x="292990" y="383171"/>
                </a:lnTo>
                <a:lnTo>
                  <a:pt x="284320" y="385199"/>
                </a:lnTo>
                <a:lnTo>
                  <a:pt x="266621" y="391597"/>
                </a:lnTo>
                <a:lnTo>
                  <a:pt x="247078" y="397616"/>
                </a:lnTo>
                <a:lnTo>
                  <a:pt x="199629" y="411554"/>
                </a:lnTo>
                <a:lnTo>
                  <a:pt x="209833" y="411934"/>
                </a:lnTo>
                <a:lnTo>
                  <a:pt x="230257" y="411934"/>
                </a:lnTo>
                <a:lnTo>
                  <a:pt x="240462" y="411554"/>
                </a:lnTo>
                <a:lnTo>
                  <a:pt x="292656" y="404845"/>
                </a:lnTo>
                <a:lnTo>
                  <a:pt x="345208" y="403238"/>
                </a:lnTo>
                <a:lnTo>
                  <a:pt x="1031077" y="403238"/>
                </a:lnTo>
                <a:lnTo>
                  <a:pt x="1067023" y="394970"/>
                </a:lnTo>
                <a:lnTo>
                  <a:pt x="1113016" y="383617"/>
                </a:lnTo>
                <a:lnTo>
                  <a:pt x="1158622" y="371575"/>
                </a:lnTo>
                <a:lnTo>
                  <a:pt x="1203823" y="358843"/>
                </a:lnTo>
                <a:lnTo>
                  <a:pt x="1252980" y="348844"/>
                </a:lnTo>
                <a:lnTo>
                  <a:pt x="1299905" y="335273"/>
                </a:lnTo>
                <a:lnTo>
                  <a:pt x="1344180" y="318287"/>
                </a:lnTo>
                <a:lnTo>
                  <a:pt x="1385389" y="298046"/>
                </a:lnTo>
                <a:lnTo>
                  <a:pt x="1423113" y="274707"/>
                </a:lnTo>
                <a:lnTo>
                  <a:pt x="1464135" y="243410"/>
                </a:lnTo>
                <a:lnTo>
                  <a:pt x="1501754" y="212873"/>
                </a:lnTo>
                <a:lnTo>
                  <a:pt x="1485875" y="164216"/>
                </a:lnTo>
                <a:lnTo>
                  <a:pt x="415893" y="164216"/>
                </a:lnTo>
                <a:lnTo>
                  <a:pt x="381180" y="147506"/>
                </a:lnTo>
                <a:lnTo>
                  <a:pt x="376838" y="141598"/>
                </a:lnTo>
                <a:close/>
              </a:path>
              <a:path w="1501775" h="473709">
                <a:moveTo>
                  <a:pt x="550492" y="64875"/>
                </a:moveTo>
                <a:lnTo>
                  <a:pt x="550492" y="76026"/>
                </a:lnTo>
                <a:lnTo>
                  <a:pt x="536881" y="81094"/>
                </a:lnTo>
                <a:lnTo>
                  <a:pt x="536881" y="86162"/>
                </a:lnTo>
                <a:lnTo>
                  <a:pt x="536025" y="107450"/>
                </a:lnTo>
                <a:lnTo>
                  <a:pt x="535912" y="110253"/>
                </a:lnTo>
                <a:lnTo>
                  <a:pt x="529130" y="123795"/>
                </a:lnTo>
                <a:lnTo>
                  <a:pt x="510722" y="132206"/>
                </a:lnTo>
                <a:lnTo>
                  <a:pt x="474875" y="140901"/>
                </a:lnTo>
                <a:lnTo>
                  <a:pt x="459335" y="145792"/>
                </a:lnTo>
                <a:lnTo>
                  <a:pt x="444297" y="151323"/>
                </a:lnTo>
                <a:lnTo>
                  <a:pt x="429802" y="157473"/>
                </a:lnTo>
                <a:lnTo>
                  <a:pt x="415893" y="164216"/>
                </a:lnTo>
                <a:lnTo>
                  <a:pt x="1485875" y="164216"/>
                </a:lnTo>
                <a:lnTo>
                  <a:pt x="1453294" y="139096"/>
                </a:lnTo>
                <a:lnTo>
                  <a:pt x="1397302" y="123384"/>
                </a:lnTo>
                <a:lnTo>
                  <a:pt x="1368668" y="116573"/>
                </a:lnTo>
                <a:lnTo>
                  <a:pt x="1352955" y="107450"/>
                </a:lnTo>
                <a:lnTo>
                  <a:pt x="642744" y="107450"/>
                </a:lnTo>
                <a:lnTo>
                  <a:pt x="550492" y="64875"/>
                </a:lnTo>
                <a:close/>
              </a:path>
              <a:path w="1501775" h="473709">
                <a:moveTo>
                  <a:pt x="41967" y="134312"/>
                </a:moveTo>
                <a:lnTo>
                  <a:pt x="16872" y="137829"/>
                </a:lnTo>
                <a:lnTo>
                  <a:pt x="0" y="157120"/>
                </a:lnTo>
                <a:lnTo>
                  <a:pt x="25194" y="156649"/>
                </a:lnTo>
                <a:lnTo>
                  <a:pt x="50275" y="155125"/>
                </a:lnTo>
                <a:lnTo>
                  <a:pt x="75172" y="152570"/>
                </a:lnTo>
                <a:lnTo>
                  <a:pt x="144682" y="142414"/>
                </a:lnTo>
                <a:lnTo>
                  <a:pt x="190200" y="141598"/>
                </a:lnTo>
                <a:lnTo>
                  <a:pt x="376838" y="141598"/>
                </a:lnTo>
                <a:lnTo>
                  <a:pt x="371693" y="134597"/>
                </a:lnTo>
                <a:lnTo>
                  <a:pt x="67630" y="134597"/>
                </a:lnTo>
                <a:lnTo>
                  <a:pt x="41967" y="134312"/>
                </a:lnTo>
                <a:close/>
              </a:path>
              <a:path w="1501775" h="473709">
                <a:moveTo>
                  <a:pt x="115316" y="63861"/>
                </a:moveTo>
                <a:lnTo>
                  <a:pt x="81571" y="65350"/>
                </a:lnTo>
                <a:lnTo>
                  <a:pt x="57468" y="96299"/>
                </a:lnTo>
                <a:lnTo>
                  <a:pt x="64298" y="103617"/>
                </a:lnTo>
                <a:lnTo>
                  <a:pt x="78074" y="108463"/>
                </a:lnTo>
                <a:lnTo>
                  <a:pt x="88731" y="114831"/>
                </a:lnTo>
                <a:lnTo>
                  <a:pt x="86203" y="126710"/>
                </a:lnTo>
                <a:lnTo>
                  <a:pt x="67630" y="134597"/>
                </a:lnTo>
                <a:lnTo>
                  <a:pt x="371693" y="134597"/>
                </a:lnTo>
                <a:lnTo>
                  <a:pt x="366175" y="127090"/>
                </a:lnTo>
                <a:lnTo>
                  <a:pt x="365358" y="110253"/>
                </a:lnTo>
                <a:lnTo>
                  <a:pt x="365234" y="103617"/>
                </a:lnTo>
                <a:lnTo>
                  <a:pt x="372035" y="80080"/>
                </a:lnTo>
                <a:lnTo>
                  <a:pt x="366361" y="77039"/>
                </a:lnTo>
                <a:lnTo>
                  <a:pt x="184505" y="77039"/>
                </a:lnTo>
                <a:lnTo>
                  <a:pt x="151895" y="73777"/>
                </a:lnTo>
                <a:lnTo>
                  <a:pt x="115316" y="63861"/>
                </a:lnTo>
                <a:close/>
              </a:path>
              <a:path w="1501775" h="473709">
                <a:moveTo>
                  <a:pt x="720819" y="52711"/>
                </a:moveTo>
                <a:lnTo>
                  <a:pt x="687382" y="68771"/>
                </a:lnTo>
                <a:lnTo>
                  <a:pt x="642744" y="107450"/>
                </a:lnTo>
                <a:lnTo>
                  <a:pt x="1352955" y="107450"/>
                </a:lnTo>
                <a:lnTo>
                  <a:pt x="1346763" y="103854"/>
                </a:lnTo>
                <a:lnTo>
                  <a:pt x="1338610" y="84769"/>
                </a:lnTo>
                <a:lnTo>
                  <a:pt x="1334101" y="77039"/>
                </a:lnTo>
                <a:lnTo>
                  <a:pt x="818176" y="77039"/>
                </a:lnTo>
                <a:lnTo>
                  <a:pt x="759077" y="56417"/>
                </a:lnTo>
                <a:lnTo>
                  <a:pt x="720819" y="52711"/>
                </a:lnTo>
                <a:close/>
              </a:path>
              <a:path w="1501775" h="473709">
                <a:moveTo>
                  <a:pt x="257097" y="0"/>
                </a:moveTo>
                <a:lnTo>
                  <a:pt x="184505" y="77039"/>
                </a:lnTo>
                <a:lnTo>
                  <a:pt x="366361" y="77039"/>
                </a:lnTo>
                <a:lnTo>
                  <a:pt x="323451" y="54231"/>
                </a:lnTo>
                <a:lnTo>
                  <a:pt x="300365" y="41592"/>
                </a:lnTo>
                <a:lnTo>
                  <a:pt x="278270" y="28383"/>
                </a:lnTo>
                <a:lnTo>
                  <a:pt x="271738" y="21738"/>
                </a:lnTo>
                <a:lnTo>
                  <a:pt x="266094" y="14856"/>
                </a:lnTo>
                <a:lnTo>
                  <a:pt x="261127" y="7499"/>
                </a:lnTo>
                <a:lnTo>
                  <a:pt x="257097" y="0"/>
                </a:lnTo>
                <a:close/>
              </a:path>
              <a:path w="1501775" h="473709">
                <a:moveTo>
                  <a:pt x="859009" y="54738"/>
                </a:moveTo>
                <a:lnTo>
                  <a:pt x="818176" y="77039"/>
                </a:lnTo>
                <a:lnTo>
                  <a:pt x="1334101" y="77039"/>
                </a:lnTo>
                <a:lnTo>
                  <a:pt x="1330552" y="70957"/>
                </a:lnTo>
                <a:lnTo>
                  <a:pt x="928577" y="70957"/>
                </a:lnTo>
                <a:lnTo>
                  <a:pt x="911965" y="69278"/>
                </a:lnTo>
                <a:lnTo>
                  <a:pt x="894360" y="65129"/>
                </a:lnTo>
                <a:lnTo>
                  <a:pt x="859009" y="54738"/>
                </a:lnTo>
                <a:close/>
              </a:path>
              <a:path w="1501775" h="473709">
                <a:moveTo>
                  <a:pt x="1063175" y="47643"/>
                </a:moveTo>
                <a:lnTo>
                  <a:pt x="1028781" y="51440"/>
                </a:lnTo>
                <a:lnTo>
                  <a:pt x="994836" y="56607"/>
                </a:lnTo>
                <a:lnTo>
                  <a:pt x="961411" y="63121"/>
                </a:lnTo>
                <a:lnTo>
                  <a:pt x="928577" y="70957"/>
                </a:lnTo>
                <a:lnTo>
                  <a:pt x="1330552" y="70957"/>
                </a:lnTo>
                <a:lnTo>
                  <a:pt x="1328473" y="67394"/>
                </a:lnTo>
                <a:lnTo>
                  <a:pt x="1300729" y="59838"/>
                </a:lnTo>
                <a:lnTo>
                  <a:pt x="1297907" y="56607"/>
                </a:lnTo>
                <a:lnTo>
                  <a:pt x="1290566" y="47928"/>
                </a:lnTo>
                <a:lnTo>
                  <a:pt x="1066696" y="47928"/>
                </a:lnTo>
                <a:lnTo>
                  <a:pt x="1063175" y="47643"/>
                </a:lnTo>
                <a:close/>
              </a:path>
              <a:path w="1501775" h="473709">
                <a:moveTo>
                  <a:pt x="1143329" y="0"/>
                </a:moveTo>
                <a:lnTo>
                  <a:pt x="1119226" y="1314"/>
                </a:lnTo>
                <a:lnTo>
                  <a:pt x="1105899" y="12037"/>
                </a:lnTo>
                <a:lnTo>
                  <a:pt x="1096541" y="26371"/>
                </a:lnTo>
                <a:lnTo>
                  <a:pt x="1084348" y="38519"/>
                </a:lnTo>
                <a:lnTo>
                  <a:pt x="1073171" y="45077"/>
                </a:lnTo>
                <a:lnTo>
                  <a:pt x="1068658" y="47643"/>
                </a:lnTo>
                <a:lnTo>
                  <a:pt x="1066696" y="47928"/>
                </a:lnTo>
                <a:lnTo>
                  <a:pt x="1290566" y="47928"/>
                </a:lnTo>
                <a:lnTo>
                  <a:pt x="1286293" y="42875"/>
                </a:lnTo>
                <a:lnTo>
                  <a:pt x="1264854" y="39422"/>
                </a:lnTo>
                <a:lnTo>
                  <a:pt x="1237236" y="39422"/>
                </a:lnTo>
                <a:lnTo>
                  <a:pt x="1214409" y="34465"/>
                </a:lnTo>
                <a:lnTo>
                  <a:pt x="1198624" y="24102"/>
                </a:lnTo>
                <a:lnTo>
                  <a:pt x="1181421" y="14856"/>
                </a:lnTo>
                <a:lnTo>
                  <a:pt x="1162943" y="6798"/>
                </a:lnTo>
                <a:lnTo>
                  <a:pt x="1143329" y="0"/>
                </a:lnTo>
                <a:close/>
              </a:path>
              <a:path w="1501775" h="473709">
                <a:moveTo>
                  <a:pt x="1263182" y="39153"/>
                </a:moveTo>
                <a:lnTo>
                  <a:pt x="1237236" y="39422"/>
                </a:lnTo>
                <a:lnTo>
                  <a:pt x="1264854" y="39422"/>
                </a:lnTo>
                <a:lnTo>
                  <a:pt x="1263182" y="3915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972" y="728472"/>
            <a:ext cx="17597755" cy="0"/>
          </a:xfrm>
          <a:custGeom>
            <a:avLst/>
            <a:gdLst/>
            <a:ahLst/>
            <a:cxnLst/>
            <a:rect l="l" t="t" r="r" b="b"/>
            <a:pathLst>
              <a:path w="17597755">
                <a:moveTo>
                  <a:pt x="0" y="0"/>
                </a:moveTo>
                <a:lnTo>
                  <a:pt x="17597399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1933" y="811148"/>
            <a:ext cx="6748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>
                <a:solidFill>
                  <a:srgbClr val="0D0D0D"/>
                </a:solidFill>
              </a:rPr>
              <a:t>FUTURE</a:t>
            </a:r>
            <a:r>
              <a:rPr spc="-15" dirty="0">
                <a:solidFill>
                  <a:srgbClr val="0D0D0D"/>
                </a:solidFill>
              </a:rPr>
              <a:t> </a:t>
            </a:r>
            <a:r>
              <a:rPr spc="-265" dirty="0"/>
              <a:t>MONITORING</a:t>
            </a:r>
            <a:r>
              <a:rPr spc="-15" dirty="0"/>
              <a:t> </a:t>
            </a:r>
            <a:r>
              <a:rPr spc="-260" dirty="0"/>
              <a:t>&amp;</a:t>
            </a:r>
            <a:r>
              <a:rPr spc="-20" dirty="0"/>
              <a:t> </a:t>
            </a:r>
            <a:r>
              <a:rPr spc="-280" dirty="0"/>
              <a:t>TESTING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729995" y="4876038"/>
            <a:ext cx="9870440" cy="7926070"/>
            <a:chOff x="729995" y="4876038"/>
            <a:chExt cx="9870440" cy="79260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995" y="11425426"/>
              <a:ext cx="9870186" cy="13761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972" y="4876038"/>
              <a:ext cx="9840874" cy="655891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8250" y="10756"/>
            <a:ext cx="1677289" cy="66158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57503" y="1867662"/>
            <a:ext cx="1774063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har char="-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Track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Q1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Q2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conversion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lift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monthly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validate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outreach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reallocation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impact.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har char="-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Monitor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b="1" spc="-35" dirty="0">
                <a:latin typeface="Times New Roman"/>
                <a:cs typeface="Times New Roman"/>
              </a:rPr>
              <a:t>Pre-</a:t>
            </a:r>
            <a:r>
              <a:rPr sz="2800" b="1" dirty="0">
                <a:latin typeface="Times New Roman"/>
                <a:cs typeface="Times New Roman"/>
              </a:rPr>
              <a:t>Admission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response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conversion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rates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outreach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volume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increases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har char="-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Continuously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review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attempt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effectiveness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ensure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early-</a:t>
            </a:r>
            <a:r>
              <a:rPr sz="2800" b="1" dirty="0">
                <a:latin typeface="Times New Roman"/>
                <a:cs typeface="Times New Roman"/>
              </a:rPr>
              <a:t>touch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optimization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har char="-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Apply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messaging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cadence,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escalation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timing,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follow-</a:t>
            </a:r>
            <a:r>
              <a:rPr sz="2800" dirty="0">
                <a:latin typeface="Times New Roman"/>
                <a:cs typeface="Times New Roman"/>
              </a:rPr>
              <a:t>up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structure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from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AANF23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and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FA24SIC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weaker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campaigns.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har char="-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Run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A/B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tests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messaging,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timing,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channels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within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first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1–5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attempts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2381" y="7806690"/>
            <a:ext cx="593471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/>
                <a:cs typeface="Times New Roman"/>
              </a:rPr>
              <a:t>Data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Gaps</a:t>
            </a:r>
            <a:r>
              <a:rPr sz="2800" b="1" spc="-100" dirty="0">
                <a:latin typeface="Times New Roman"/>
                <a:cs typeface="Times New Roman"/>
              </a:rPr>
              <a:t> </a:t>
            </a:r>
            <a:r>
              <a:rPr sz="2800" b="1" spc="-145" dirty="0">
                <a:latin typeface="Times New Roman"/>
                <a:cs typeface="Times New Roman"/>
              </a:rPr>
              <a:t>To</a:t>
            </a:r>
            <a:r>
              <a:rPr sz="2800" b="1" spc="-15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Address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800" b="1" dirty="0">
                <a:latin typeface="Times New Roman"/>
                <a:cs typeface="Times New Roman"/>
              </a:rPr>
              <a:t>High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NULL</a:t>
            </a:r>
            <a:r>
              <a:rPr sz="2800" b="1" spc="-1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values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in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Country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800" b="1" dirty="0">
                <a:latin typeface="Times New Roman"/>
                <a:cs typeface="Times New Roman"/>
              </a:rPr>
              <a:t>Inconsistent</a:t>
            </a:r>
            <a:r>
              <a:rPr sz="2800" b="1" spc="-1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Outcome</a:t>
            </a:r>
            <a:r>
              <a:rPr sz="2800" b="1" spc="-13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Definitions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800" b="1" dirty="0">
                <a:latin typeface="Times New Roman"/>
                <a:cs typeface="Times New Roman"/>
              </a:rPr>
              <a:t>Limited</a:t>
            </a:r>
            <a:r>
              <a:rPr sz="2800" b="1" spc="-12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Visibility</a:t>
            </a:r>
            <a:r>
              <a:rPr sz="2800" b="1" spc="-10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Into</a:t>
            </a:r>
            <a:r>
              <a:rPr sz="2800" b="1" spc="-9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Channel</a:t>
            </a:r>
            <a:r>
              <a:rPr sz="2800" b="1" spc="-90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Mix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800" b="1" dirty="0">
                <a:latin typeface="Times New Roman"/>
                <a:cs typeface="Times New Roman"/>
              </a:rPr>
              <a:t>Escalation</a:t>
            </a:r>
            <a:r>
              <a:rPr sz="2800" b="1" spc="-1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Timing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Not</a:t>
            </a:r>
            <a:r>
              <a:rPr sz="2800" b="1" spc="-114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Tracked</a:t>
            </a:r>
            <a:endParaRPr sz="28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z="2800" b="1" dirty="0">
                <a:latin typeface="Times New Roman"/>
                <a:cs typeface="Times New Roman"/>
              </a:rPr>
              <a:t>Campaign</a:t>
            </a:r>
            <a:r>
              <a:rPr sz="2800" b="1" spc="-1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Documentation</a:t>
            </a:r>
            <a:r>
              <a:rPr sz="2800" b="1" spc="-130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Gaps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861800" y="7593330"/>
            <a:ext cx="45720" cy="3444875"/>
          </a:xfrm>
          <a:custGeom>
            <a:avLst/>
            <a:gdLst/>
            <a:ahLst/>
            <a:cxnLst/>
            <a:rect l="l" t="t" r="r" b="b"/>
            <a:pathLst>
              <a:path w="45720" h="3444875">
                <a:moveTo>
                  <a:pt x="22859" y="0"/>
                </a:moveTo>
                <a:lnTo>
                  <a:pt x="13983" y="1785"/>
                </a:lnTo>
                <a:lnTo>
                  <a:pt x="6715" y="6667"/>
                </a:lnTo>
                <a:lnTo>
                  <a:pt x="1803" y="13930"/>
                </a:lnTo>
                <a:lnTo>
                  <a:pt x="0" y="22860"/>
                </a:lnTo>
                <a:lnTo>
                  <a:pt x="0" y="3421888"/>
                </a:lnTo>
                <a:lnTo>
                  <a:pt x="1803" y="3430817"/>
                </a:lnTo>
                <a:lnTo>
                  <a:pt x="6715" y="3438080"/>
                </a:lnTo>
                <a:lnTo>
                  <a:pt x="13983" y="3442962"/>
                </a:lnTo>
                <a:lnTo>
                  <a:pt x="22859" y="3444748"/>
                </a:lnTo>
                <a:lnTo>
                  <a:pt x="31789" y="3442962"/>
                </a:lnTo>
                <a:lnTo>
                  <a:pt x="39052" y="3438080"/>
                </a:lnTo>
                <a:lnTo>
                  <a:pt x="43934" y="3430817"/>
                </a:lnTo>
                <a:lnTo>
                  <a:pt x="45720" y="3421888"/>
                </a:lnTo>
                <a:lnTo>
                  <a:pt x="45720" y="22860"/>
                </a:lnTo>
                <a:lnTo>
                  <a:pt x="43934" y="13930"/>
                </a:lnTo>
                <a:lnTo>
                  <a:pt x="39052" y="6667"/>
                </a:lnTo>
                <a:lnTo>
                  <a:pt x="31789" y="1785"/>
                </a:lnTo>
                <a:lnTo>
                  <a:pt x="22859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110325" cy="12801600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79500" y="2556725"/>
          <a:ext cx="17194530" cy="5405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8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3275">
                <a:tc>
                  <a:txBody>
                    <a:bodyPr/>
                    <a:lstStyle/>
                    <a:p>
                      <a:pPr marL="908050">
                        <a:lnSpc>
                          <a:spcPct val="100000"/>
                        </a:lnSpc>
                        <a:spcBef>
                          <a:spcPts val="1860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Findings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36220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172C51"/>
                      </a:solidFill>
                      <a:prstDash val="solid"/>
                    </a:lnT>
                    <a:lnB w="1270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2565" algn="ctr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Recommendation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352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172C51"/>
                      </a:solidFill>
                      <a:prstDash val="solid"/>
                    </a:lnT>
                    <a:lnB w="1270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91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Impact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Effort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43204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172C51"/>
                      </a:solidFill>
                      <a:prstDash val="solid"/>
                    </a:lnT>
                    <a:lnB w="1270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805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Priority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2923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  <a:lnT w="12700">
                      <a:solidFill>
                        <a:srgbClr val="172C51"/>
                      </a:solidFill>
                      <a:prstDash val="solid"/>
                    </a:lnT>
                    <a:lnB w="12700">
                      <a:solidFill>
                        <a:srgbClr val="172C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670">
                <a:tc>
                  <a:txBody>
                    <a:bodyPr/>
                    <a:lstStyle/>
                    <a:p>
                      <a:pPr marL="2301240" marR="340995" indent="-1908175">
                        <a:lnSpc>
                          <a:spcPct val="100000"/>
                        </a:lnSpc>
                        <a:spcBef>
                          <a:spcPts val="2495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Campaign</a:t>
                      </a:r>
                      <a:r>
                        <a:rPr sz="24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outreach</a:t>
                      </a:r>
                      <a:r>
                        <a:rPr sz="240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400" b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application ratio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16865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7510" marR="61277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Replicate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strategies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from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top-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performing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campaigns</a:t>
                      </a:r>
                      <a:r>
                        <a:rPr sz="24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IANF23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25" dirty="0">
                          <a:latin typeface="Times New Roman"/>
                          <a:cs typeface="Times New Roman"/>
                        </a:rPr>
                        <a:t>FA24SIC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across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underperforming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ones.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9017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  <a:lnT w="1270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115">
                <a:tc>
                  <a:txBody>
                    <a:bodyPr/>
                    <a:lstStyle/>
                    <a:p>
                      <a:pPr marL="227965" algn="ctr">
                        <a:lnSpc>
                          <a:spcPct val="100000"/>
                        </a:lnSpc>
                        <a:spcBef>
                          <a:spcPts val="2120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Outreach</a:t>
                      </a:r>
                      <a:r>
                        <a:rPr sz="2400" b="1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35" dirty="0">
                          <a:latin typeface="Times New Roman"/>
                          <a:cs typeface="Times New Roman"/>
                        </a:rPr>
                        <a:t>Trend</a:t>
                      </a:r>
                      <a:r>
                        <a:rPr sz="24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Overtime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9240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 marR="628015">
                        <a:lnSpc>
                          <a:spcPts val="2820"/>
                        </a:lnSpc>
                        <a:spcBef>
                          <a:spcPts val="65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Shift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Outreach</a:t>
                      </a: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Volume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Earlier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Year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Q1</a:t>
                      </a:r>
                      <a:r>
                        <a:rPr sz="2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Focus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ct val="100000"/>
                        </a:lnSpc>
                        <a:spcBef>
                          <a:spcPts val="2120"/>
                        </a:spcBef>
                      </a:pP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924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8575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0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844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-30" dirty="0">
                          <a:latin typeface="Times New Roman"/>
                          <a:cs typeface="Times New Roman"/>
                        </a:rPr>
                        <a:t>Drop-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off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rate</a:t>
                      </a:r>
                      <a:r>
                        <a:rPr sz="2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attempt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 marR="3302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Limit outreach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8–10</a:t>
                      </a:r>
                      <a:r>
                        <a:rPr sz="24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well-planned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attempts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prioritize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quality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over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repeated follow-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ups.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49530" algn="ctr">
                        <a:lnSpc>
                          <a:spcPct val="100000"/>
                        </a:lnSpc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Medium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9370" algn="ctr">
                        <a:lnSpc>
                          <a:spcPct val="100000"/>
                        </a:lnSpc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4953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9050">
                      <a:solidFill>
                        <a:srgbClr val="172C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4915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2285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Category</a:t>
                      </a:r>
                      <a:r>
                        <a:rPr sz="24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Response</a:t>
                      </a:r>
                      <a:r>
                        <a:rPr sz="24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20" dirty="0">
                          <a:latin typeface="Times New Roman"/>
                          <a:cs typeface="Times New Roman"/>
                        </a:rPr>
                        <a:t>Rate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90195" marB="0">
                    <a:lnL w="12700">
                      <a:solidFill>
                        <a:srgbClr val="172C51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270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 marR="227329">
                        <a:lnSpc>
                          <a:spcPct val="99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Increase</a:t>
                      </a:r>
                      <a:r>
                        <a:rPr sz="24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20" dirty="0">
                          <a:latin typeface="Times New Roman"/>
                          <a:cs typeface="Times New Roman"/>
                        </a:rPr>
                        <a:t>Pre-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Admission</a:t>
                      </a:r>
                      <a:r>
                        <a:rPr sz="24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outreach</a:t>
                      </a:r>
                      <a:r>
                        <a:rPr sz="24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efforts</a:t>
                      </a:r>
                      <a:r>
                        <a:rPr sz="2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engage students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earlier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their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decision journey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270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Medium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85115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2700">
                      <a:solidFill>
                        <a:srgbClr val="172C5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9370" algn="ctr">
                        <a:lnSpc>
                          <a:spcPct val="100000"/>
                        </a:lnSpc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890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172C51"/>
                      </a:solidFill>
                      <a:prstDash val="solid"/>
                    </a:lnR>
                    <a:lnT w="19050">
                      <a:solidFill>
                        <a:srgbClr val="172C51"/>
                      </a:solidFill>
                      <a:prstDash val="solid"/>
                    </a:lnT>
                    <a:lnB w="12700">
                      <a:solidFill>
                        <a:srgbClr val="172C5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002791" y="1097267"/>
            <a:ext cx="5020310" cy="1266825"/>
            <a:chOff x="1002791" y="1097267"/>
            <a:chExt cx="5020310" cy="1266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791" y="1097267"/>
              <a:ext cx="5020056" cy="12085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0739" y="1194828"/>
              <a:ext cx="2804160" cy="11688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56589" y="1111758"/>
              <a:ext cx="4918075" cy="1106805"/>
            </a:xfrm>
            <a:custGeom>
              <a:avLst/>
              <a:gdLst/>
              <a:ahLst/>
              <a:cxnLst/>
              <a:rect l="l" t="t" r="r" b="b"/>
              <a:pathLst>
                <a:path w="4918075" h="1106805">
                  <a:moveTo>
                    <a:pt x="4733340" y="0"/>
                  </a:moveTo>
                  <a:lnTo>
                    <a:pt x="184416" y="0"/>
                  </a:lnTo>
                  <a:lnTo>
                    <a:pt x="135394" y="6586"/>
                  </a:lnTo>
                  <a:lnTo>
                    <a:pt x="91342" y="25174"/>
                  </a:lnTo>
                  <a:lnTo>
                    <a:pt x="54017" y="54006"/>
                  </a:lnTo>
                  <a:lnTo>
                    <a:pt x="25180" y="91327"/>
                  </a:lnTo>
                  <a:lnTo>
                    <a:pt x="6588" y="135378"/>
                  </a:lnTo>
                  <a:lnTo>
                    <a:pt x="0" y="184403"/>
                  </a:lnTo>
                  <a:lnTo>
                    <a:pt x="0" y="922020"/>
                  </a:lnTo>
                  <a:lnTo>
                    <a:pt x="6588" y="971054"/>
                  </a:lnTo>
                  <a:lnTo>
                    <a:pt x="25180" y="1015129"/>
                  </a:lnTo>
                  <a:lnTo>
                    <a:pt x="54017" y="1052480"/>
                  </a:lnTo>
                  <a:lnTo>
                    <a:pt x="91342" y="1081343"/>
                  </a:lnTo>
                  <a:lnTo>
                    <a:pt x="135394" y="1099955"/>
                  </a:lnTo>
                  <a:lnTo>
                    <a:pt x="184416" y="1106551"/>
                  </a:lnTo>
                  <a:lnTo>
                    <a:pt x="4733340" y="1106551"/>
                  </a:lnTo>
                  <a:lnTo>
                    <a:pt x="4782366" y="1099955"/>
                  </a:lnTo>
                  <a:lnTo>
                    <a:pt x="4826417" y="1081343"/>
                  </a:lnTo>
                  <a:lnTo>
                    <a:pt x="4863738" y="1052480"/>
                  </a:lnTo>
                  <a:lnTo>
                    <a:pt x="4892570" y="1015129"/>
                  </a:lnTo>
                  <a:lnTo>
                    <a:pt x="4911158" y="971054"/>
                  </a:lnTo>
                  <a:lnTo>
                    <a:pt x="4917744" y="922020"/>
                  </a:lnTo>
                  <a:lnTo>
                    <a:pt x="4917744" y="184403"/>
                  </a:lnTo>
                  <a:lnTo>
                    <a:pt x="4911158" y="135378"/>
                  </a:lnTo>
                  <a:lnTo>
                    <a:pt x="4892570" y="91327"/>
                  </a:lnTo>
                  <a:lnTo>
                    <a:pt x="4863738" y="54006"/>
                  </a:lnTo>
                  <a:lnTo>
                    <a:pt x="4826417" y="25174"/>
                  </a:lnTo>
                  <a:lnTo>
                    <a:pt x="4782366" y="6586"/>
                  </a:lnTo>
                  <a:lnTo>
                    <a:pt x="473334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56433" y="1324432"/>
            <a:ext cx="2120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solidFill>
                  <a:srgbClr val="000000"/>
                </a:solidFill>
              </a:rPr>
              <a:t>Rankings</a:t>
            </a:r>
            <a:endParaRPr sz="4000"/>
          </a:p>
        </p:txBody>
      </p:sp>
      <p:grpSp>
        <p:nvGrpSpPr>
          <p:cNvPr id="9" name="object 9"/>
          <p:cNvGrpSpPr/>
          <p:nvPr/>
        </p:nvGrpSpPr>
        <p:grpSpPr>
          <a:xfrm>
            <a:off x="5040188" y="1447898"/>
            <a:ext cx="467995" cy="475615"/>
            <a:chOff x="5040188" y="1447898"/>
            <a:chExt cx="467995" cy="475615"/>
          </a:xfrm>
        </p:grpSpPr>
        <p:sp>
          <p:nvSpPr>
            <p:cNvPr id="10" name="object 10"/>
            <p:cNvSpPr/>
            <p:nvPr/>
          </p:nvSpPr>
          <p:spPr>
            <a:xfrm>
              <a:off x="5040185" y="1447901"/>
              <a:ext cx="467995" cy="475615"/>
            </a:xfrm>
            <a:custGeom>
              <a:avLst/>
              <a:gdLst/>
              <a:ahLst/>
              <a:cxnLst/>
              <a:rect l="l" t="t" r="r" b="b"/>
              <a:pathLst>
                <a:path w="467995" h="475614">
                  <a:moveTo>
                    <a:pt x="182892" y="258051"/>
                  </a:moveTo>
                  <a:lnTo>
                    <a:pt x="81280" y="258051"/>
                  </a:lnTo>
                  <a:lnTo>
                    <a:pt x="81280" y="393611"/>
                  </a:lnTo>
                  <a:lnTo>
                    <a:pt x="182892" y="393611"/>
                  </a:lnTo>
                  <a:lnTo>
                    <a:pt x="182892" y="258051"/>
                  </a:lnTo>
                  <a:close/>
                </a:path>
                <a:path w="467995" h="475614">
                  <a:moveTo>
                    <a:pt x="325145" y="136055"/>
                  </a:moveTo>
                  <a:lnTo>
                    <a:pt x="223545" y="136055"/>
                  </a:lnTo>
                  <a:lnTo>
                    <a:pt x="223545" y="393611"/>
                  </a:lnTo>
                  <a:lnTo>
                    <a:pt x="325145" y="393611"/>
                  </a:lnTo>
                  <a:lnTo>
                    <a:pt x="325145" y="136055"/>
                  </a:lnTo>
                  <a:close/>
                </a:path>
                <a:path w="467995" h="475614">
                  <a:moveTo>
                    <a:pt x="467410" y="434467"/>
                  </a:moveTo>
                  <a:lnTo>
                    <a:pt x="40640" y="434467"/>
                  </a:lnTo>
                  <a:lnTo>
                    <a:pt x="40640" y="0"/>
                  </a:lnTo>
                  <a:lnTo>
                    <a:pt x="0" y="0"/>
                  </a:lnTo>
                  <a:lnTo>
                    <a:pt x="0" y="434467"/>
                  </a:lnTo>
                  <a:lnTo>
                    <a:pt x="0" y="475119"/>
                  </a:lnTo>
                  <a:lnTo>
                    <a:pt x="467410" y="475119"/>
                  </a:lnTo>
                  <a:lnTo>
                    <a:pt x="467410" y="434467"/>
                  </a:lnTo>
                  <a:close/>
                </a:path>
                <a:path w="467995" h="475614">
                  <a:moveTo>
                    <a:pt x="467410" y="495"/>
                  </a:moveTo>
                  <a:lnTo>
                    <a:pt x="365798" y="495"/>
                  </a:lnTo>
                  <a:lnTo>
                    <a:pt x="365798" y="393611"/>
                  </a:lnTo>
                  <a:lnTo>
                    <a:pt x="467410" y="393611"/>
                  </a:lnTo>
                  <a:lnTo>
                    <a:pt x="467410" y="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8699" y="1448390"/>
              <a:ext cx="219546" cy="219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972</Words>
  <Application>Microsoft Office PowerPoint</Application>
  <PresentationFormat>Custom</PresentationFormat>
  <Paragraphs>112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MT</vt:lpstr>
      <vt:lpstr>Calibri</vt:lpstr>
      <vt:lpstr>Times New Roman</vt:lpstr>
      <vt:lpstr>Office Theme</vt:lpstr>
      <vt:lpstr>PowerPoint Presentation</vt:lpstr>
      <vt:lpstr>BUSINESS CONTEXT</vt:lpstr>
      <vt:lpstr>DATA</vt:lpstr>
      <vt:lpstr>KEY INSIGHT &amp; FINDINGS</vt:lpstr>
      <vt:lpstr>KEY INSIGHT &amp; FINDINGS</vt:lpstr>
      <vt:lpstr>KEY INSIGHT &amp; FINDINGS</vt:lpstr>
      <vt:lpstr>KEY INSIGHT &amp; FINDINGS</vt:lpstr>
      <vt:lpstr>FUTURE MONITORING &amp; TESTING</vt:lpstr>
      <vt:lpstr>Rankings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Great Obuzome</dc:creator>
  <cp:lastModifiedBy>Admin</cp:lastModifiedBy>
  <cp:revision>1</cp:revision>
  <dcterms:created xsi:type="dcterms:W3CDTF">2026-01-07T06:50:02Z</dcterms:created>
  <dcterms:modified xsi:type="dcterms:W3CDTF">2026-01-07T06:54:15Z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2026-01-05T00:00:00Z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2026-01-07T00:00:00Z</vt:filetime>
  </property>
  <property fmtid="{D5CDD505-2E9C-101B-9397-08002B2CF9AE}" pid="5" name="Producer">
    <vt:lpwstr>Microsoft® PowerPoint® LTSC</vt:lpwstr>
  </property>
</Properties>
</file>